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"/>
  </p:notes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222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1D4A8-E7B9-4103-BFDD-05BC6572310B}" type="datetimeFigureOut">
              <a:rPr lang="en-US" smtClean="0"/>
              <a:pPr/>
              <a:t>4/7/2011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6C5AEE-F4FE-40A0-B4C9-9885A7220A5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000250" y="0"/>
            <a:ext cx="4857750" cy="9144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2571750" y="4572000"/>
            <a:ext cx="9144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2525151" y="711200"/>
            <a:ext cx="3829050" cy="3824224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2515831" y="4719819"/>
            <a:ext cx="3836084" cy="1468331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4403418" y="8743928"/>
            <a:ext cx="1501848" cy="302536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4B51A66-6C86-4097-9F4F-37320EFD6F1F}" type="datetimeFigureOut">
              <a:rPr lang="en-US" smtClean="0"/>
              <a:pPr/>
              <a:t>4/7/2011</a:t>
            </a:fld>
            <a:endParaRPr lang="en-GB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114550" y="8743928"/>
            <a:ext cx="2195792" cy="3048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GB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5910663" y="8741664"/>
            <a:ext cx="441252" cy="3048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BF673AB-FF6E-4D84-9911-6645EB44E46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B51A66-6C86-4097-9F4F-37320EFD6F1F}" type="datetimeFigureOut">
              <a:rPr lang="en-US" smtClean="0"/>
              <a:pPr/>
              <a:t>4/7/2011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F673AB-FF6E-4D84-9911-6645EB44E46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14900" y="366608"/>
            <a:ext cx="1143000" cy="7802033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90"/>
            <a:ext cx="4514850" cy="780203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82112" y="8743928"/>
            <a:ext cx="1501848" cy="302536"/>
          </a:xfrm>
        </p:spPr>
        <p:txBody>
          <a:bodyPr/>
          <a:lstStyle>
            <a:extLst/>
          </a:lstStyle>
          <a:p>
            <a:fld id="{04B51A66-6C86-4097-9F4F-37320EFD6F1F}" type="datetimeFigureOut">
              <a:rPr lang="en-US" smtClean="0"/>
              <a:pPr/>
              <a:t>4/7/2011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" y="8741664"/>
            <a:ext cx="2743200" cy="304800"/>
          </a:xfrm>
        </p:spPr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90872" y="8737600"/>
            <a:ext cx="441252" cy="3048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BF673AB-FF6E-4D84-9911-6645EB44E46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B51A66-6C86-4097-9F4F-37320EFD6F1F}" type="datetimeFigureOut">
              <a:rPr lang="en-US" smtClean="0"/>
              <a:pPr/>
              <a:t>4/7/2011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F673AB-FF6E-4D84-9911-6645EB44E46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3762450"/>
            <a:ext cx="4691616" cy="1816100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0100" y="2540001"/>
            <a:ext cx="4691616" cy="991343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43179" y="8742413"/>
            <a:ext cx="1501848" cy="302536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4B51A66-6C86-4097-9F4F-37320EFD6F1F}" type="datetimeFigureOut">
              <a:rPr lang="en-US" smtClean="0"/>
              <a:pPr/>
              <a:t>4/7/2011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01519" y="8742413"/>
            <a:ext cx="2171700" cy="3048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50464" y="8740149"/>
            <a:ext cx="441252" cy="304800"/>
          </a:xfrm>
        </p:spPr>
        <p:txBody>
          <a:bodyPr/>
          <a:lstStyle>
            <a:extLst/>
          </a:lstStyle>
          <a:p>
            <a:fld id="{BBF673AB-FF6E-4D84-9911-6645EB44E46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31536" cy="1524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2640330" cy="6034617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34106" y="2133601"/>
            <a:ext cx="2640330" cy="6034617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B51A66-6C86-4097-9F4F-37320EFD6F1F}" type="datetimeFigureOut">
              <a:rPr lang="en-US" smtClean="0"/>
              <a:pPr/>
              <a:t>4/7/2011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F673AB-FF6E-4D84-9911-6645EB44E46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31536" cy="1524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7823200"/>
            <a:ext cx="2640330" cy="6096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134106" y="7823200"/>
            <a:ext cx="2640330" cy="6096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42900" y="2282453"/>
            <a:ext cx="2640330" cy="5486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34106" y="2282453"/>
            <a:ext cx="2640330" cy="5486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B51A66-6C86-4097-9F4F-37320EFD6F1F}" type="datetimeFigureOut">
              <a:rPr lang="en-US" smtClean="0"/>
              <a:pPr/>
              <a:t>4/7/2011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F673AB-FF6E-4D84-9911-6645EB44E46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31536" cy="1524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B51A66-6C86-4097-9F4F-37320EFD6F1F}" type="datetimeFigureOut">
              <a:rPr lang="en-US" smtClean="0"/>
              <a:pPr/>
              <a:t>4/7/2011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F673AB-FF6E-4D84-9911-6645EB44E46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4B51A66-6C86-4097-9F4F-37320EFD6F1F}" type="datetimeFigureOut">
              <a:rPr lang="en-US" smtClean="0"/>
              <a:pPr/>
              <a:t>4/7/2011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F673AB-FF6E-4D84-9911-6645EB44E46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04800"/>
            <a:ext cx="4423410" cy="156464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42900" y="1996555"/>
            <a:ext cx="4423410" cy="803349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" y="2844800"/>
            <a:ext cx="5429250" cy="582900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B51A66-6C86-4097-9F4F-37320EFD6F1F}" type="datetimeFigureOut">
              <a:rPr lang="en-US" smtClean="0"/>
              <a:pPr/>
              <a:t>4/7/2011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F673AB-FF6E-4D84-9911-6645EB44E46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448477" y="1339558"/>
            <a:ext cx="3239645" cy="575009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447530" y="1331756"/>
            <a:ext cx="3239645" cy="575009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1824" y="1524000"/>
            <a:ext cx="2571750" cy="27432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41824" y="4378179"/>
            <a:ext cx="2571750" cy="256032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B51A66-6C86-4097-9F4F-37320EFD6F1F}" type="datetimeFigureOut">
              <a:rPr lang="en-US" smtClean="0"/>
              <a:pPr/>
              <a:t>4/7/2011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F673AB-FF6E-4D84-9911-6645EB44E46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497762" y="1388003"/>
            <a:ext cx="3154680" cy="560832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7000">
              <a:srgbClr val="CCCCFF">
                <a:alpha val="0"/>
              </a:srgb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6115050" y="0"/>
            <a:ext cx="742950" cy="9144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29250" cy="1524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342900" y="2145888"/>
            <a:ext cx="5429250" cy="646176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3184452" y="8743928"/>
            <a:ext cx="1501848" cy="302536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4B51A66-6C86-4097-9F4F-37320EFD6F1F}" type="datetimeFigureOut">
              <a:rPr lang="en-US" smtClean="0"/>
              <a:pPr/>
              <a:t>4/7/2011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42900" y="8743928"/>
            <a:ext cx="2743200" cy="3048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GB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4688586" y="8741664"/>
            <a:ext cx="441252" cy="3048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BF673AB-FF6E-4D84-9911-6645EB44E46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7958" y="5572132"/>
            <a:ext cx="3286124" cy="1357322"/>
          </a:xfrm>
        </p:spPr>
        <p:txBody>
          <a:bodyPr>
            <a:normAutofit fontScale="90000"/>
          </a:bodyPr>
          <a:lstStyle/>
          <a:p>
            <a:r>
              <a:rPr lang="es-ES" sz="2800" b="1" i="1" smtClean="0"/>
              <a:t>J</a:t>
            </a:r>
            <a:br>
              <a:rPr lang="es-ES" sz="2800" b="1" i="1" smtClean="0"/>
            </a:br>
            <a:r>
              <a:rPr lang="es-ES" sz="2800" b="1" i="1" smtClean="0"/>
              <a:t>u</a:t>
            </a:r>
            <a:br>
              <a:rPr lang="es-ES" sz="2800" b="1" i="1" smtClean="0"/>
            </a:br>
            <a:r>
              <a:rPr lang="es-ES" sz="2800" b="1" i="1" smtClean="0"/>
              <a:t>d</a:t>
            </a:r>
            <a:br>
              <a:rPr lang="es-ES" sz="2800" b="1" i="1" smtClean="0"/>
            </a:br>
            <a:r>
              <a:rPr lang="es-ES" sz="2800" b="1" i="1" smtClean="0"/>
              <a:t>i</a:t>
            </a:r>
            <a:br>
              <a:rPr lang="es-ES" sz="2800" b="1" i="1" smtClean="0"/>
            </a:br>
            <a:r>
              <a:rPr lang="es-ES" sz="2800" b="1" i="1" smtClean="0"/>
              <a:t>t</a:t>
            </a:r>
            <a:br>
              <a:rPr lang="es-ES" sz="2800" b="1" i="1" smtClean="0"/>
            </a:br>
            <a:r>
              <a:rPr lang="es-ES" sz="2800" b="1" i="1" smtClean="0"/>
              <a:t>h</a:t>
            </a:r>
            <a:br>
              <a:rPr lang="es-ES" sz="2800" b="1" i="1" smtClean="0"/>
            </a:br>
            <a:r>
              <a:rPr lang="es-ES" sz="2800" b="1" i="1" smtClean="0"/>
              <a:t>s </a:t>
            </a:r>
            <a:br>
              <a:rPr lang="es-ES" sz="2800" b="1" i="1" smtClean="0"/>
            </a:br>
            <a:r>
              <a:rPr lang="es-ES" sz="2800" i="1" smtClean="0"/>
              <a:t/>
            </a:r>
            <a:br>
              <a:rPr lang="es-ES" sz="2800" i="1" smtClean="0"/>
            </a:br>
            <a:r>
              <a:rPr lang="es-ES" sz="2800" b="1" i="1" smtClean="0"/>
              <a:t>R</a:t>
            </a:r>
            <a:br>
              <a:rPr lang="es-ES" sz="2800" b="1" i="1" smtClean="0"/>
            </a:br>
            <a:r>
              <a:rPr lang="es-ES" sz="2800" b="1" i="1" smtClean="0"/>
              <a:t>e</a:t>
            </a:r>
            <a:br>
              <a:rPr lang="es-ES" sz="2800" b="1" i="1" smtClean="0"/>
            </a:br>
            <a:r>
              <a:rPr lang="es-ES" sz="2800" b="1" i="1" smtClean="0"/>
              <a:t>s</a:t>
            </a:r>
            <a:br>
              <a:rPr lang="es-ES" sz="2800" b="1" i="1" smtClean="0"/>
            </a:br>
            <a:r>
              <a:rPr lang="es-ES" sz="2800" b="1" i="1" smtClean="0"/>
              <a:t>t</a:t>
            </a:r>
            <a:br>
              <a:rPr lang="es-ES" sz="2800" b="1" i="1" smtClean="0"/>
            </a:br>
            <a:r>
              <a:rPr lang="es-ES" sz="2800" b="1" i="1" smtClean="0"/>
              <a:t>a</a:t>
            </a:r>
            <a:br>
              <a:rPr lang="es-ES" sz="2800" b="1" i="1" smtClean="0"/>
            </a:br>
            <a:r>
              <a:rPr lang="es-ES" sz="2800" b="1" i="1" smtClean="0"/>
              <a:t>u</a:t>
            </a:r>
            <a:br>
              <a:rPr lang="es-ES" sz="2800" b="1" i="1" smtClean="0"/>
            </a:br>
            <a:r>
              <a:rPr lang="es-ES" sz="2800" b="1" i="1" smtClean="0"/>
              <a:t>r</a:t>
            </a:r>
            <a:br>
              <a:rPr lang="es-ES" sz="2800" b="1" i="1" smtClean="0"/>
            </a:br>
            <a:r>
              <a:rPr lang="es-ES" sz="2800" b="1" i="1" smtClean="0"/>
              <a:t>a</a:t>
            </a:r>
            <a:br>
              <a:rPr lang="es-ES" sz="2800" b="1" i="1" smtClean="0"/>
            </a:br>
            <a:r>
              <a:rPr lang="es-ES" sz="2800" b="1" i="1" smtClean="0"/>
              <a:t>n</a:t>
            </a:r>
            <a:br>
              <a:rPr lang="es-ES" sz="2800" b="1" i="1" smtClean="0"/>
            </a:br>
            <a:r>
              <a:rPr lang="es-ES" sz="2800" b="1" i="1" smtClean="0"/>
              <a:t>t</a:t>
            </a:r>
            <a:endParaRPr lang="es-ES" sz="2800" b="1" i="1"/>
          </a:p>
        </p:txBody>
      </p:sp>
      <p:sp>
        <p:nvSpPr>
          <p:cNvPr id="4" name="TextBox 3"/>
          <p:cNvSpPr txBox="1"/>
          <p:nvPr/>
        </p:nvSpPr>
        <p:spPr>
          <a:xfrm>
            <a:off x="0" y="1643042"/>
            <a:ext cx="4071966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>
                <a:solidFill>
                  <a:srgbClr val="7030A0"/>
                </a:solidFill>
              </a:rPr>
              <a:t>Primeros  Platos</a:t>
            </a:r>
          </a:p>
          <a:p>
            <a:r>
              <a:rPr lang="es-ES" dirty="0" smtClean="0"/>
              <a:t>-la </a:t>
            </a:r>
            <a:r>
              <a:rPr lang="es-ES" dirty="0" smtClean="0"/>
              <a:t>Sopa £2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-El </a:t>
            </a:r>
            <a:r>
              <a:rPr lang="es-ES" dirty="0" err="1" smtClean="0"/>
              <a:t>Arro</a:t>
            </a:r>
            <a:r>
              <a:rPr lang="es-ES" dirty="0" smtClean="0"/>
              <a:t> Col La </a:t>
            </a:r>
            <a:r>
              <a:rPr lang="es-ES" dirty="0" smtClean="0"/>
              <a:t>Manzana £2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-</a:t>
            </a:r>
            <a:r>
              <a:rPr lang="es-ES" dirty="0" smtClean="0"/>
              <a:t>Bocadillo £1.50 </a:t>
            </a:r>
            <a:endParaRPr lang="es-ES" dirty="0" smtClean="0"/>
          </a:p>
          <a:p>
            <a:r>
              <a:rPr lang="es-ES" sz="3200" dirty="0" smtClean="0">
                <a:solidFill>
                  <a:srgbClr val="7030A0"/>
                </a:solidFill>
              </a:rPr>
              <a:t>Segundas Platos</a:t>
            </a:r>
          </a:p>
          <a:p>
            <a:r>
              <a:rPr lang="es-ES" sz="3200" dirty="0" smtClean="0"/>
              <a:t>-</a:t>
            </a:r>
            <a:r>
              <a:rPr lang="es-ES" sz="1600" dirty="0" smtClean="0"/>
              <a:t>El </a:t>
            </a:r>
            <a:r>
              <a:rPr lang="es-ES" sz="1600" dirty="0" smtClean="0"/>
              <a:t>Pollo £5</a:t>
            </a:r>
            <a:endParaRPr lang="es-ES" sz="1600" dirty="0" smtClean="0"/>
          </a:p>
          <a:p>
            <a:endParaRPr lang="es-ES" sz="1600" dirty="0" smtClean="0"/>
          </a:p>
          <a:p>
            <a:r>
              <a:rPr lang="es-ES" sz="1600" dirty="0" smtClean="0"/>
              <a:t>-La </a:t>
            </a:r>
            <a:r>
              <a:rPr lang="es-ES" sz="1600" dirty="0" smtClean="0"/>
              <a:t>Carne £4</a:t>
            </a:r>
            <a:endParaRPr lang="es-ES" sz="1600" dirty="0" smtClean="0"/>
          </a:p>
          <a:p>
            <a:endParaRPr lang="es-ES" sz="1600" dirty="0" smtClean="0"/>
          </a:p>
          <a:p>
            <a:r>
              <a:rPr lang="es-ES" sz="1600" dirty="0" smtClean="0"/>
              <a:t>-La </a:t>
            </a:r>
            <a:r>
              <a:rPr lang="es-ES" sz="1600" dirty="0" err="1" smtClean="0"/>
              <a:t>Ensaleda</a:t>
            </a:r>
            <a:r>
              <a:rPr lang="es-ES" sz="1600" dirty="0" smtClean="0"/>
              <a:t> £2</a:t>
            </a:r>
            <a:endParaRPr lang="es-ES" sz="1600" dirty="0" smtClean="0"/>
          </a:p>
          <a:p>
            <a:endParaRPr lang="es-ES" sz="1600" dirty="0" smtClean="0"/>
          </a:p>
          <a:p>
            <a:r>
              <a:rPr lang="es-ES" sz="1600" dirty="0" smtClean="0"/>
              <a:t>-El Pescado </a:t>
            </a:r>
            <a:r>
              <a:rPr lang="es-ES" sz="1600" dirty="0" smtClean="0"/>
              <a:t>£2</a:t>
            </a:r>
            <a:endParaRPr lang="es-ES" sz="1600" dirty="0" smtClean="0"/>
          </a:p>
          <a:p>
            <a:endParaRPr lang="es-ES" sz="1600" dirty="0" smtClean="0"/>
          </a:p>
          <a:p>
            <a:r>
              <a:rPr lang="es-ES" sz="1600" dirty="0" smtClean="0"/>
              <a:t>-El </a:t>
            </a:r>
            <a:r>
              <a:rPr lang="es-ES" sz="1600" dirty="0" smtClean="0"/>
              <a:t>Espaguetis  £2.50</a:t>
            </a:r>
            <a:endParaRPr lang="es-ES" sz="1600" dirty="0" smtClean="0"/>
          </a:p>
          <a:p>
            <a:endParaRPr lang="es-ES" sz="1600" dirty="0" smtClean="0"/>
          </a:p>
          <a:p>
            <a:r>
              <a:rPr lang="es-ES" sz="1600" dirty="0" smtClean="0"/>
              <a:t>-La </a:t>
            </a:r>
            <a:r>
              <a:rPr lang="es-ES" sz="1600" dirty="0" smtClean="0"/>
              <a:t>Hamburguesa £3.50</a:t>
            </a:r>
            <a:endParaRPr lang="es-ES" sz="3200" dirty="0" smtClean="0"/>
          </a:p>
          <a:p>
            <a:endParaRPr lang="es-E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428736" y="0"/>
            <a:ext cx="33575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800" smtClean="0"/>
              <a:t>Menú</a:t>
            </a:r>
            <a:endParaRPr lang="es-ES" sz="8800"/>
          </a:p>
        </p:txBody>
      </p:sp>
      <p:sp>
        <p:nvSpPr>
          <p:cNvPr id="6" name="TextBox 5"/>
          <p:cNvSpPr txBox="1"/>
          <p:nvPr/>
        </p:nvSpPr>
        <p:spPr>
          <a:xfrm>
            <a:off x="0" y="7266563"/>
            <a:ext cx="335756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>
                <a:solidFill>
                  <a:srgbClr val="7030A0"/>
                </a:solidFill>
              </a:rPr>
              <a:t>Postres</a:t>
            </a:r>
          </a:p>
          <a:p>
            <a:r>
              <a:rPr lang="es-ES" sz="1600" dirty="0" smtClean="0"/>
              <a:t>-La Fruta </a:t>
            </a:r>
            <a:r>
              <a:rPr lang="es-ES" sz="1600" dirty="0" smtClean="0"/>
              <a:t>£0.50</a:t>
            </a:r>
            <a:endParaRPr lang="es-ES" sz="1600" dirty="0" smtClean="0"/>
          </a:p>
          <a:p>
            <a:endParaRPr lang="es-ES" sz="1600" dirty="0" smtClean="0"/>
          </a:p>
          <a:p>
            <a:r>
              <a:rPr lang="es-ES" sz="1600" dirty="0" smtClean="0"/>
              <a:t>-El </a:t>
            </a:r>
            <a:r>
              <a:rPr lang="es-ES" sz="1600" dirty="0" smtClean="0"/>
              <a:t>Helado £0.50</a:t>
            </a:r>
            <a:endParaRPr lang="es-ES" sz="1600" dirty="0" smtClean="0"/>
          </a:p>
          <a:p>
            <a:endParaRPr lang="es-ES" sz="1600" dirty="0" smtClean="0"/>
          </a:p>
          <a:p>
            <a:r>
              <a:rPr lang="es-ES" sz="1600" dirty="0" smtClean="0"/>
              <a:t>-El </a:t>
            </a:r>
            <a:r>
              <a:rPr lang="es-ES" sz="1600" dirty="0" err="1" smtClean="0"/>
              <a:t>Chocotale</a:t>
            </a:r>
            <a:r>
              <a:rPr lang="es-ES" sz="1600" dirty="0" smtClean="0"/>
              <a:t> £0.50</a:t>
            </a:r>
            <a:endParaRPr lang="es-ES" sz="16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928934" y="6072198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>
                <a:solidFill>
                  <a:srgbClr val="7030A0"/>
                </a:solidFill>
              </a:rPr>
              <a:t>Bebidas</a:t>
            </a:r>
            <a:r>
              <a:rPr lang="es-ES" sz="3200" dirty="0" smtClean="0"/>
              <a:t> </a:t>
            </a:r>
            <a:endParaRPr lang="es-E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2928934" y="6715140"/>
            <a:ext cx="23574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-La </a:t>
            </a:r>
            <a:r>
              <a:rPr lang="es-ES" dirty="0" smtClean="0"/>
              <a:t>Leche £0.50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-Zumo De </a:t>
            </a:r>
            <a:r>
              <a:rPr lang="es-ES" dirty="0" smtClean="0"/>
              <a:t>Naranja £0.50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-Agua </a:t>
            </a:r>
            <a:r>
              <a:rPr lang="es-ES" dirty="0" smtClean="0"/>
              <a:t>Mineral £0.20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-La </a:t>
            </a:r>
            <a:r>
              <a:rPr lang="es-ES" dirty="0" smtClean="0"/>
              <a:t>Limonada £0.35</a:t>
            </a:r>
            <a:endParaRPr lang="es-ES" dirty="0"/>
          </a:p>
        </p:txBody>
      </p:sp>
      <p:pic>
        <p:nvPicPr>
          <p:cNvPr id="1026" name="Picture 2" descr="http://t3.gstatic.com/images?q=tbn:ANd9GcShKwUCrvQx7QX0Su8IvSp3Goee7_gJBCPlLdMjYby1TQhwArauw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60" y="2143108"/>
            <a:ext cx="523643" cy="428628"/>
          </a:xfrm>
          <a:prstGeom prst="rect">
            <a:avLst/>
          </a:prstGeom>
          <a:noFill/>
        </p:spPr>
      </p:pic>
      <p:pic>
        <p:nvPicPr>
          <p:cNvPr id="1028" name="Picture 4" descr="http://t2.gstatic.com/images?q=tbn:ANd9GcR4NpoDl3w2JmLhq-ZFQ5tgAyj-5R9zqiHkKx4MmrRX2PdhejJ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10" y="2643174"/>
            <a:ext cx="750255" cy="561967"/>
          </a:xfrm>
          <a:prstGeom prst="rect">
            <a:avLst/>
          </a:prstGeom>
          <a:noFill/>
        </p:spPr>
      </p:pic>
      <p:pic>
        <p:nvPicPr>
          <p:cNvPr id="1030" name="Picture 6" descr="http://t2.gstatic.com/images?q=tbn:ANd9GcQESwnS379QX_-A8DWZLcDP8P1_4RjlF4ALshjwXRRwwhAK-H6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64" y="3214678"/>
            <a:ext cx="714380" cy="471077"/>
          </a:xfrm>
          <a:prstGeom prst="rect">
            <a:avLst/>
          </a:prstGeom>
          <a:noFill/>
        </p:spPr>
      </p:pic>
      <p:pic>
        <p:nvPicPr>
          <p:cNvPr id="1032" name="Picture 8" descr="http://t1.gstatic.com/images?q=tbn:ANd9GcS2HnaFuPTS7nYhVPsowxwv8JvNeLj1KKfgBjJx4CtMKIAZUmPE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74" y="4000496"/>
            <a:ext cx="500066" cy="525183"/>
          </a:xfrm>
          <a:prstGeom prst="rect">
            <a:avLst/>
          </a:prstGeom>
          <a:noFill/>
        </p:spPr>
      </p:pic>
      <p:sp>
        <p:nvSpPr>
          <p:cNvPr id="1034" name="AutoShape 10" descr="data:image/jpg;base64,/9j/4AAQSkZJRgABAQAAAQABAAD/2wCEAAkGBhMSERUUEhQUFRMWFxgYGBgYGB0bHBgZFxwYFxgYFxsYHCYfHBwjGRwYHy8gIycpLiwsFx4xNTAqNScrLCkBCQoKDgwOGg8PGiwkHyQsLCosKiwsKSwsKSwsLCwsLC8vNCwpLCwsLCwsLCwsKiwsLCwsLCwsLCwsLCwsLCwsLP/AABEIAMgAyAMBIgACEQEDEQH/xAAbAAACAgMBAAAAAAAAAAAAAAAFBgMEAAECB//EAEMQAAIBAgQEAwUFBQUIAwEAAAECEQMhAAQSMQUiQVETYXEGMkKBkVKhscHRByNicvAUQ9Lh8RUzU4KSk6KyFlTCg//EABoBAAMBAQEBAAAAAAAAAAAAAAIDBAEFAAb/xAAxEQACAQMDAgQFAwQDAAAAAAABAgADESEEEjFBURMiYXEygZGh8BSx0QXB4fEjQlL/2gAMAwEAAhEDEQA/AITUjo30+/Eb5tBuw9Jv9BiFssWnW7N5TA+gxJTy4GwAxwTtn0yaGoecTj+1z7quflH4xjsM5+ED+Zv8IOJAuJaeXJ2BJ8hOBLDoJSugQfEZBob7Sj0BP4nG/AHVmPzA/KcGct7M5l/dov6kR+OLdX2Nroher4dJBuzuAB6nGgVDwD9JhXSJyR9Yuf2dex+bt+ox2lNR8P1Lfm2LDVsspg5kEX5lpORbzgW8xho4f7BCtTWpSzCOjCVYKb/p6dMaKdVuBPNV0ic2+h/iKJRfsL9/645NJfsL9/5HDvW/Z1pEtmFUdytvxxpP2cMQCtdCDsQu/wBDjfBrdjB/VaL0+h/iJIop9j6O4/8A1iQU6f2W+T/qMNtT9nFcbVKZ+oxSrewuaXZVb0bAmnVHIP3hCpom4I/aLzZamfiqD1AP4EHHB4fPu1EPkZU/fbBPMcBrp71Fx/yz+GKL0+4I9bYVuYQ/0lCp8P2MgGUq0yGCsYvy8w+7F+vkBVUMjRO4Pf8AI98VApF1JB8sTLn3HvEN67/UXxjFjkRDf04j4DBubNRDzAhpv2PzFvnigc6BULahH8Ri+0H598ND5sVBpPL6iQfmL/dgXxDgwIJC27qZHz/zw+nVHDCc+rpqiciDzxF7gtTAIi/lcGT/AEccUs1fUW1nsoMetsQ1uF9mJA6SYv8APEK5FwwvAHQH8L4qAS2DIySOZZXiRAKzzEyd/kNsdpnDFgT3J/q2Kv8AZWNpt2/XHaZHz69v1xpCQdxna5ozc26/1646qZrkuYHnIE+Xa0YirOtMczT2H6AYB8VzxdgItFhNr/ngkTcYLPaEv9sjUq6r6lgj3feG5N8ZiplqcaAQt2X/ANhjMV01AGIpyZ6FkOCVq5/dU2bzi3/UbYZeH/s0c3rVFXyUaj9TAH34fnqJTW5VVHcgAfliCnxigxha1InsHU/nhCaSmvxZnRq/1SvU+DA9IKyXsJlKe6Fz/GZ+4QMX8/Wo5Sg9TQqqgmAAJOwA8yYGCQx5r+1LO1GgKypRpOBULC2plLDVeNMWE9dtsPZVpjyiRKz1n/5GNusTsx7cZzM5gkVnVeaArFQm4Fk3I85wB4vwyrUkNUqSDs7EAbXKsYDAyNsEOCUaStykqdLSHXdluyoYgiLz598Wy6PcjYBdLO3NPxGxEQLEgXIBmBicsQZ0Vpqy8fSLValURAFKG4uTc+QINh9cNPs/xJsqwFGtUptU2WzAhb3DiBvY9J87B83w1BrQgUwo1DWpEk2ABANyb369Rif2dqCrTNJiGK3VCIbfmJLXAA6iZgjrgjxcQbAGx/mGq+dzbHU2bqVIOrSWaDvzQBYDt5E+WDnsZWRHbV4klCrMWnQL88gwv54EZUqrMtUkKLWuZEaRbcR52vvitnc21HTo8NDG7rYrchn03NxEb4k3OxsZUadPYbRo4vxriGTeSXq5fcOsGB/FPy+uLeS/aW+kF0Rv+bSfOdxYRih7J+2TVqQFWksbMg2BOxGq9+xxX437JUGYVaBdCZ1IolbDUdVoAI62n1xvitTNrnH5+GJFNG+NRnqMR2yPtvRqASrKSLgENHW8GdvLBfMcLo1Rz01ae4v+uPK6XDWKOGYaXXQdIuAwud73sR2w4+xPEKVGkaL1KSvrJChyeWBeWveCcOoaha2HsZNqdN4Pmp3k2d/Z9l2/3ZemfIyPof1wtcS9gcxTukVV8rH6H8segZvjdCkuqpWpqN5LD9cLnF/a53UHLkU6QIJquLtf+7SCWHnH649WpUAL8e0ZptVq72BuPX8vESplWQw6sp7EEfjjWoi6kg+WH3/5LRcBMzockjemV3EyZJjCt7QjLIT4a1UsDsGSDtckEGTYdb9jjnNRJymROvS1u47ai2/b+YHqIre8IP2hb6jY4GZ3J1EugWovcGCPURiy3GKImXAjyJ+4DFhnKgMZExuIImIkG4EX2xqrUXpMr0NPV62PpFxq7/ZUfMn8hjhzUPxR6WwwV8qlQ9FextsZ2kdJ74o1MkVMEf5+mKVqji2Zx62lelzkd4t5nhza9YGryOMTIM7CU0jr09d8HGpnVHT8cd+DGH+MbSXw4Dy1OHARSRrXp/EO3TGYM0KBVwUiCyyP+YY3h9N90W6wtxCuXc+K7sRE69TNe8wPd+7pjmvwhWQc09dUC/cgAbYJZ803Msqx3IFx+eKD5xWJggkWPl1g9scnceRO6GPtN5P2lzGSan4VeoZaBSc6kfuIN1t1BF8FOI6qz1GqvLElmQ2CXPKFMgsN5wJ4Zm0/tNPToesDZTeBu0jvYW8sNGapGo1itR9JkqReARrMdLE+kdsOLuVAzFhVVy2J59lM8fHFENSVNTaqhUfvCZMFtwDYKRABE9cFv7M/KxpDadAYrM3ElT6HyYfPEOSyBV6wYU31B21aAxQAWZIgq2x33N+2Gj2a4xSYinmAdSoTq0AMNVpJ7CSIG0XFpxYfNa0SDsBJGO0BZ5GUCaphSSxYAnX7yTFmIkAhoBg+cp+cosKyVRqUvdoWFS8yCJt15Rba+PQOI5KnUITLzUGliTsRoloM2YtECOsR1wHrqh0Ktwd5JBW6k6lgwVjYiAe2BRivM11DcG044RxdK1QqrlQphiCLAzzrrUEg2kW8umDlTh+pVpSWRmtrgAmmJ266ZEarX88JOYqeFUOhd2lg4AsJOoOJUrcEHzw28P4ijAVZhQ0Hm5W02ME2aN/PynA1FCWIgoxcEGDuLZXwyjUGeyg+G4KqI2mIg2kqfrg57K1671lBKy/K4U6gvxK25ABEkT2OLdXKqqhbArqOkE2O5AD3Jj6kkTiCtmBRoCuxVMzUMUxqEwZVajduWADB37HCWbcLEXjQbcdZr2hzdNKpoiqGCkKzEwSTY7efbFNQ7m5SkUAAd5LQdhpEm4H54rZladIqXctmDcvv4YuTC2lvXa+Ktag1MjxAA0AG3NfYtvBYGYOASkNtxKN+NsIcaanRDMi63AJJYkEsBJgXVBtYAm0AjfFTh/GPHpLrPKYILqRLpeL7X26HEHEP3oZSwiEAQgsW5ok/CCCJiNhhd4OtXK5pqVRWaGgm+hdZsVEGZ6TihKYKEHmTVKm1l7f3j02aQMuvlGpTVa5GgwCV9A2+JuKhSz6edCeRgQeW4vN52PpbtiBg9OPF0KWVvDExKmxM/SDFu+I6+dqOT4tRjT5bK532C01XcATqJF5HfAqgtYzTUIa4gf2hp0zTpk06moTJQIbEzLQQT1kb3HmMVuG5xHdhofRPIziFUCCSTBaLFiMHP7IrcqjTTJllIgMRcD+fpI3kXwJzBek7hDWWmZ5SFdXBEEMywwsLdo6YehBxFtcZENZmk1yfDaNqi3UgjxDp66b9LCIjEZqiyuJUxB7/AMs9sQjPFULVVWIkwI5T/u20kAQVvIJEzjuskUxVLAAnSEG9jc7QRsDJBFu+J6tPcf7ymnVCgDoekgr5SPNTsfyPY+WIDl1HTF6lXGkMJKmxDCJ+v3EYhzWX0wymUOxPTyPmMTAlTtMGvpwo3pkSGmtx6r+IxmMpmXQHqy/cRjMXafAM5Na15eqcIqNEtp07CZ279OmBzezYTWQzS5liNyTa34QMNGeog80DUJgkTGBefSQLkROxsZ3xErni86RN8wbwzhKUmd1VvGcFBcDRoiXhhZpIU9hqtfBbhucQUgYcza7qysZ96CQN/XbAPiWUrpRV1Y6WBZdPMQJg62Nuxv8AOMS8F4mHARlBqFeSWIDAySOWQDN8VspZbmEGCeUQg/i1KzQAB9oQDYbD7Z6XPXFDO5Eq6DxWRQdKkyPDmTU1skuS07RBBiR0PZZvEhB8Kk22UExE9etrbHHHFcqWpTYACDa0Da28mZt2wlKrIwEN6YcZmcJzNNkai71DUUDw2YBddhusmI6Am4AvjWaQ6l1DSphRESf4C02vfe84Wa3GjTV1GmIADFSGaBCkTvbb03wx5XN06lOm5JB3iCOYAxBNjJBMidu+NdWGbYnht6G5lHP8NWoHUzrEwxAALE9ASQNwJtubC2IOCv4JUFnp6W5lUBlYgWVpPKOmpftHBoZxgTp5S0XIgtuCNRkjA9+BLUqqykahIubWFpX8z3GPJUvgzzIAIyHL0wtSu4UUl0RvJAkhdPZ2vcgx064BUK5Yvmq8FiR4aGIUg2MdALH1tgxx/JeIBl0A0UlDVnYkqrBYI/jIAuL3JOBdanDIQB4KgDSBJgeuwvfr6xGAA/PzvPIcGC6tFfGNUySeVmue5IQkWJJmfK++Cz5F2liimmYAMgDTuQZiZJER0mTtiqlBiSSdIBMGJlzqiNRgALNusdMVqntI6sabAeEhEc0nZpbSBBEHTfbDueIux9pdpNUDfAwggAC53ABYb36dzjjN8QZb6AABGrxCGbXuAqkGB7t/Occ5CqtWChApG5UTBF4kgd7yIj0x3Vpryo8q5cKpCkrf3VWAfi7xfAjmEdts/wCJxwSu2nwgrLS6a1NoB5SXMkC1ulu2LmayZQjwyyVAZDagdR2FiFse9/nhX9quHvRIqLUh7aiQy6n6gAn53388WOAcbZwfGJIjVLGSLgNpY+ewNh3G2GspI3LAVhfYRGivUr6ArvUiOa0FpM3jptaOk4XeLUS6QpZQpMQtix31MRMf64K1KbaAEck6iTUk6dNtMp9RuZn541BIubgASp5bwLrfrOxnCgSDcm8ZYEWtEutSqU2hgwZVCBNcxPNyxsJuFB7YaaOeXwk1035mIGlGbmItpKja3xbX9cdZnLKdVQoywNIIFmbYEsbiCSZjp88AqWfei7MaisI0kAmb2hhHae3W+H7vEEUF2Q+2W1CVEQZvtHxSO+xA3mMR06hpyKl1MauUgQfdI6d9ibA4kyObo1lIFiOaGghidzHcW3AB6bY64lmVZCAzsQAIUSs20z27CDHbCHG7ysJRRcKfQ8ynVo6WUfCWWD8xHyxmM4bX1wh3kFfO4lcZhlBtoIMl1emCviNOf4fXUhTSZpMgpzX6SDBvhQ4hxnmjSfKOpBgiYiJtj156ZZdIJBmbHftt54Cj2XpVaZVgGSbkDmETcR1mfr5zjmpUscrNFRbZMDVMutXhlJSC3hlkfoQ8zB6jf0+7CU9JqS6bKqkkQsn+HUwvp7gW2thry9FqINPUSwJ1jziAWLW1EW3tAxXznDVdGHuhhvsDI6k+c2jt3xcKwDekbtuL/OZwPjylz7oc2iFExaQCTbfri9xGl4kKrWJlQGI1FTIBI2gg2P8AqkcNyLisF+JTCrOmW6S2y3+pj5vOXzU0abQwKWZDbTUaS7aY6yxH+mMqKE8whEG9jFnNcN1IbtVABVahEQyROlYEKBME9BfvjjL8bXQVO/JALarrABItpFz33O8YMNU5nqNyAA6FqEqKkyzEwNrCAd72MRhb4jdjUQKutVLTdqYY6Z96TqNoiRpU2Bw+ldhmJchflDTZgVF1EaSvvLN7QLG1jY+eLnCMy1AmoeWQwGkhjqJ1ATbVbm69B0GBHs1RZmdGZlG/i+HK6FkhgWMyR6QWxffMirVBuaKxoLG5bqxHctcnabAQMKK7bqI1TvywxJMuXNLQysWdzUa5DExve9jcfLvihkOMfvDQLKpBIAgqdK7R5m8iBti6XqaSRGpWPLAZoO6oZiYG5tJ2xDn8hSRKlRgpurMZ0sWnSi00g7tbUO7TEjGi1rfl4LHOMQilEERcdQRb5QeokX6z0xQz3DrNYQRPKBqafIiAJxcyWeFUGOVhskgxtqCAWE/rjupUDTBPUNB7euxBthF2Q3jLXwYncMqPSL6QFZSS6kG4JCiBYEg3kbA+WGihUWsFcKGAGwsFKfCSDe438u8Yq57IhXNQAMIm597uLEQIxrKcUVRFNeVYOkxpMi6Sebym1wMPZg43DmCibcTni9I1CwYMVKXDLPMDIEMTHXr+WF2oaqV5qEF173UhhfVOx2kXw51n8VQ9AAK1oI2O5HyMjuIOKQ4aGVlcaSfiBAJ7R6+fTvjyVrczXpA2IlduJ0/HKnUpGhUMnlCgjQfsArB2ub9cGnyQLKbLJ879bHb8dsKPEcnWQ8rkI11ZlktE3DfEwP0xf9nfaZxUVKsMs6VJEtqgFlt0vNuyg9yT093mWKDbMGMqgEBGFp7yOwB/WcBvaDga1QGUKtfYH3RJ3Vmtbzb88Ey6PBpqo5o52Ajva0xET6Xx1WYFQCJUkgFoglbmItA+12wlQykERjANiJ9BeaHVI0XK6uZYE6rXcHSNI+1vg7keLggBFKsI3BCzeAf6nfFPOVaUgU1ZoGkkOQoDXIUn8R9b4HZdFVwKRGpbtDExcdTYR5+fytZFdYkblaxtb7yxpKV+xFRSIt8QIjyxmMq1tdVT1lQd7EMLCb4zAIsprEEKTPYxsdWoHbyI3AB2BJGKxzoRWMMrqJCmwXTvtYKBM7QBJxOrmpTtuRPeCNiQPP8ADATiOtG1ETaCxgggyNF+8gQdpxydxKi3E5ATz4g3PcR8bMMfEpUjI5RdpCiSfUH+pxBo5SlhzWNjFhAM3OE3j+XrNnqhoqzmqFqBAskLaItYSrC3p1w48G4RVgf2nQukBhMF1DWsBYBriJmVki2H1NlNAWbpx1ltN9twekE8RyxjWgKuLiFBaZ2vuPwI2OIMhxogAVg9WGBcSNrkhtSlrR8JkaYthg/2bqDOCSsE8ymW7GB6ffOFPi9M02ZlVSjXAVvdPmJuMMoVA3lGZQSjC94Zzq85fxC6AsxlrBQIDKPdHLf7otGJchkjYGCbEuwJVpBNgLtvFsLXBs8pbwmfkqliAJnzme9heZFsHqWfCqKsku5JWbkX/wB4b7RBA+/bD6gO7vFLkc2ljPuqP4FGFMfvSo6kA6TM3FwJPTFSln6cEEsGVdRBA1AC+oDvEfXvjnLsnjBJUs6lxpILGBLFpte0byJPrvibNq1Io5oJIuQOhBNiJMRjCAOeTCBvgdISd9FMahpgXmeXUZCiJvPvefliVqeobCDNySZBEDba8HuIm2B3D1BVVYIxKwbD3TLQATaJt0kdcWaIVGLKoBNouYBvboJIBt2whzb3hBTFTidWrTrQWNQBdI2lVtcBRAuoO02G+GHh/EPFIDnVqA0vNz0g9RO0m2JuKZAVFlgmrRIZjG4MSyHpY8231wvU1ZG1RqdDYnpHSO1vvwwkVFseYaLa9o0VcqBKwDq37Gd7bf5WwqcSydSgD4ZPhsNNo1AfZnqp2+V8MnC+JCuDClX2K2nUY6fZ3+/GuIZRtBUsjaom17zHlOF0yyNma1iLQB7N8Rc1NJVuYr7gurMJDaBuGAuQLWPq2U6ekljDahYtBQwNhIsVJvOPP+O5DwCHplw53EzYgKSoAv1G4sYgde/Zv2henMIHAIYofKZKuOZW2sZBg9Riw0g3nWReKVOx40Z7I+Ih0MA6iANtTA3AJEdiBuZ8sK2XBTNCBz6gY1qEUgEgsxvNoMESCBM2JvO8a1U5VWvMBBJA2gnoSbSexxSpZQlZamuorIW02AETbaBLefecbSOwZh1FLmymF+IZ+40qyKVU2ACkHm0wLyDHLcTBxSrso5jHceZI/iNwepI6Y4zdBgAzVLAC1gRbTDMxvBt064F5zM1ABrQQDPKbwdhP5gd8DbcfLKAwRfNzN1eIuZHKBO9uQ9dJFpvvc4nyNQSFA1MoBEjc7z1uO+5wLpcxEIesXCgWmTI7ehwd4e4pe8AGKaRBndoETuTEfLDHJC2EmQgm5kdR5rCbHUoNovIk2xmN1FPjAHfWo9IIEf54zA08iU1jhY78H9pqYzD0/FWoH5k0m6aBDIw+G0aTsYi2GKtVFQWhh5zPTf8AOcJH+w6aVjVy4CPexB67gR8J9LWt1wUSu4Uw6iReBAgQNpki++ORU2gDbOZe5Gf5k/EswtMpWUCKepXYzqpI/vOFA2BCz5aiMUf/AJRSlnoq9agBdwNIL9IaBqB2NpUjFeh7UoG01V1AWDrtG3W8frtghS4tUqI4yq06ihlpUtcAAsTqIXTpA7E26mSRJjTK5G4enpGMrK2RcTWU4t49AMFMMbhZsL6tZPSwv13wJzOl6hAUNY8yjlsJhmiAIjm2kgXOCPFcwKa6qhDNAusaQ0BYURAE9GnzwPqcSCk8y+GgPhCmZ8ar/wAQEW8Om0qpECROH0qABJXA6SlbgWHvaLuR4I5qzWpwqHlQmGboSSPgUE6u5sPJkXKsynWGMEAW94gyaQ6IpGmTBjFSnmKmldYmowEwLKLyfQWEd74hzWbOXWaekoxg6mLODADEgACCdoM98UsxY2hCntGOvWH1Uo8gJuT3OvYL7v2Zg/rOOjS0wQ1KIOoEFiLwQBsII3x1TdH1LVhmAAYqZSIWCZkztI6RaMdiiysBVcOoGpmACg7DlEtvaDJmNwcIYW5gDtF/j1OrSfxAQqRqsCIEiwG20Gw64J0uNUKlJTYmQVYEKYNrqRLCT0j5454mFqK6GkwJEIynlBIJYERfoQLYRM1WrUmVSxsy2NyjdCo6Lvbrg0QOPWG72sT+fePr5gA6vEUr1JIAAuNUzO9vngHxbLAyVHNpJDE2IHSfSACQfPF3huZ1glWSEQtUsJUgtOoSCoEatpIbpjhqhN0HLYqfEABm9wR848/ngAhQw9/Yxf4dxN8uwcm8c2qwYMLADow6EYPUeOpUCMraCeUqdUm19I0x3m8ie2Fv2jyc1CU1aDpLSwHUSSACBf5WxDw8NSV1ZrsA12IJCkkAJsW2O0CPnizw1cbpKapV9v7xiztQVAdfPRIAVRpVma/xGSig6TcEMOowKymSqazZAWVgS41axaSxmZ7GO3bFpdLKKekoltYBI16YJDxJN7xPTE2azZVgUn4dxI0mdXltIkbDcGMeDbBtEM0wx3GSrSik4UAW2WwmSZ9ZwHy9NzW5wBAgQZL21cwmAojbFk8ZqVW0qBTGvmIMmAJg9xEbR8pxYFSFqeKVWDIiw02AjsR1ws3F+8IWa3YQVxCoWkaSQo1D1mAL2Nxt2xHQzhKc7jWZVoH2drbDsB0xPUrKim6uSRAUzbrJ23ntgfk+F1KraadryT997QMNXAsYmo2biTLciwmZBufp2J9MOfsv7ON4njVve+Bd9PmfPoPnjfs57JrR5jL1DaT09B0w8ZLh0CT6/TG2J4iXqWHrPMq1Kcy/lV//AEMZi9lcvqqa/tOCPm04zEtOoMzrVVsFv2jLxDgboSRDKxgWJPmYiOnzjGzwssrLUQaHiAd1i3/LIvPnhurUhGoEyB3jywA9p/ESmhpMEJqU5JXUAhPNY2vt5A4j8LM46WBuImcb9j2pqWXmQWN5jzPe3X64Wshxo5OtqglY0uB2NiR59cezpWUcsi4uN46b9umEHjfs5Rp5nxaxAprz6CY5plVJ3i0/IDD6VXO1sysMXGOZR47TRipdQVAlV6OT1eLxEDT2N5JgV+Gq0HMMxYkBVFlWwsBGwgbDpAx1Sr0cw9StNRUNrk6YtOgkTB7D63xvhzAzosiGIAuYBll3i8C42bvihbhdscQNwYQnwbJa6gD1LswBYg9QTAHYdT/lifhhRwtUatS1Bo1QFgAxKEST3v1GInzBKxRZXALLKg3j+8mdj6bi0zi0aRDIbiCJBEl2kiJb3e8bwY64SQRCLX9u0AGvXSoeYOheVsSVkmTomUVQNM9hAwYyPElYhSWRgTGxR1BnpaZ3IN4veSe+LcONRv3YbxCJkJaI2IF7Xnbp64WNVTxwCKXJAlCQCeoUn3WHedwcH8Y7TAFsBGWjz1mGoiRoBsVEmIAAHMbXnYmMAP7AKjl2Cq6nXpcMZZCYMEbeTSCGPTEtbiwYFSxLAwHizi8NtH17YK0KrFACQRBUNOot1kEzcAAWmIjGKSg9ZrU7+0SslmSlR2PiKyS/KillG5EwOW4MbRGC9LjMqJNMMYB0SSTAjl6QLE3mNrYre0PCV1CIYsC0MTzGRzLfePIg/hHwtDSphGZiAZCzCLJuVX7Rn3tz6Riyyuu6RgvTfbCKUKhXmIZisRymdU7/ACjp3xscE0c7FGqC0NNhcRqub7T5YmFQ0z3sTO8RYcwuIgGf88RjibO0CI0ksWMsIi1hG/ygDAXIx0jSBz1mkzACaZ6aYWQL7CN7d8V6Q1Hdpb3iuzDvPQ9x3GJ6FCnUAYHUY1AH4rx7puBa4xNTRkPMBFoI3858+knoTgHMNOJR/s4QyCAL3m1ut/y3nEdGrUzA001hATJudR3kWm+OsxkqmYcIoK09gvU3mW9Z27Rj0Hgvs8tJFVRsP9fvwYWTVK1uOIrcL9kGMa4PYRZfQYcOF+y+mLRg/kuHYNZXJRh60x1kT1yeINyPBFXEntAPCytUiNRXSvq/KPx+7BxKcYWfaet4lVKI2Tnf+YghB8hqPzXGVm2ITMoqalQAxSyPDNJX1X8RjMGXpgEAdx+IxmOXQFwbztV23EGFE4nQ901KMk7FgZi+wN+/lGI83m0cAag6mRa4I++cJppNqcMP3Z2nc+TEfDaY8zgZxDh46SpEXRipHpBwstfEl8DrfMd6VIE2hRe5sEWQJI6HufPC17WhXoAlYdS+sGJBp/aBPQEMN+2OfY2qxqPSquz02psf3jTBQEDmPQyfWMUMzn6dXMhczUNOg6oGZpLMqgKwWBsSCARNp3gAU0aYtiaPKbn85kWV4W1GhSq1QipUXVTmLAzzlTPMQZAGwO8mMc532XWohekVVwwPKOQKsCWFzsZ87+mHOpw6hTem9Bi0qrAgCrTF9KqmoQeSQoGxEnFrMZPK1tbgspGmUK6SCdmYEi0WtABJ74ewIJK8zBVG0Aj5zzrIZup4wptTohjFMFm0S6cw0t7oMRaQbgyJwdyFTLyVZl1qXDz8TTMJ89RLfTfGxTVaprIwhanNT1fCpk7LZjuInzwEfOotUtJqI5Z4ZNT1DIDp73IRJhgQbfLC7ioPWPsQb/7h0UdJCUwWdhAMMIFxJjY/XtO8D83kiKZUM0qIpwTzyIcEzys3NJ7SJ795X2iXw3plFMFQup40nmFyEltWx2uBbcirmaoplQrAz8RBILHcbQIPyEbnCgrqRaMwb3ipkmdRUDLLBW0gyQG6AKCIaAYa4wcyXtEwC09BSoHBWGkKAS0ruZFhciLn1iRgKjVWPMIPMJMG3TYQNhO9sD6VbVUVpVbyRIWZ5dFrmQTvHbF4UEXIkLFlNryXMZjxKhUHWSCNVyoB6jVB73i28Ym4dlmQwWbSthYSL3W/Ty2vNsRt4agsszci433MXvfr5/LG8pUNQSDEHTcRfpJY3OAJxYRlgDc8wvVzIIhmDHY7dNj5HEOXyC6SzE76Se4Puz/W+Bio0leYkeZjqLeX54IZHimpmS8raBexuC3Yefl64y3SFu6znMUNChwNzIaIJEbqo33iLAwcXcvSLgMQQOgOJ8nwq5dyY6L0HoMMXCuEayGYQo2Hf1xgETUqi2Jr2e4LHORc7eQw25TJ43k8ngzl8sBilUtOe7ljNZfLYtgYwDG8Mi5Xz2cWkjO2w6dzsAPMm2E81SJZ/eeWPqeg8gIHyxZ45xTxXhf92ht/E3VvlsPU+WAmYzH+WONq6+9rDgTt6PTFVueTJamYll/mE/UYzAzifFRlaXimDULBKQPxVCRLeaoDJ7mBjMe0tJmUte0zU1CGsvSWcyZOKOYAk4lyuX8NAgZm0yAWMmJMAk3sIA8gMcmje9p2m1ztiYc2EMSKplKyUnamhn3HIBIVSA3TcExsN1InCOmZqeKWqwQQ6ksBYrtEggMBCjsWixx6l7NZmm61VqrU0hiHDK2qmwADpqHwxpMiJDd8KvEfZwVkLomkFSy6ROuoWbSpYSCukTpB2gm+OolPYIvfvwOkqezXtu1KkyhwFNQAUahtJF9O0ARcSOlu7FT42uYQ1GpjQqMoZZp2UjxSW2MtAv8AZJwn5OgDmKVKoUZqKulOdK0meGaKhYQSGMau6jeRjrhPF6eVqculdIZIaLNA1B1DGVJGlli4vvEEy4tPKbkkgXjP/tBaaBPDCsbsbksxuq6bAAC0Qb9cKftctND+4KkFQxhdOhnEFRc2WP6nHfEeKM5cEFGTmNLTpgGy295RzEzImBa2F5UqVCSZ09Y6ybSB+A7YClT25MOo4I8t7yHhObrE1A5PhsNJAhZkgysDyF+nTrhnyPCjUXUXLKtt9tXQ3EkDtvE2wBpALVuHOoie8W2G/eNsGG4v4alKRbSJ3j0JOnrA+QthtS9sQKAA55kvEMzTB0i8e7Y9LWF9IH3YXq9AhhUudQMld42gA9f0xarcRZRLEXIO14nqfvx3lq6u7MCpJsV2HqOx2xi3UTam1mtByhpVqMk82rqXmSJmNtumLFPN1RZpHdZ2+s7Yt1mCmVsw73+/+umIqSGs2kNpA94gXvFrbk+e2NDExLIEzeWuE5epUNpRB1Hxeh+8nDfksgqRAlj9fmepxrhHC3IEDSvc79hAwz8P4Uq+Z7nfGZOIlm7ytw/hBYhn+mGbJ5P6Y3lMng1lstAw9EtJXe81lsvGLIGNjGYZFzMLvtDxyJpUzfZmHT+EeffG+Ncf3p0jfYuOnkv64WTjm6nU/wDRPmZ1NJpL+d/kJtm+mITpAZ3YLTQanY/Co6+ZJsB1JxMlOZuAACWYmAqjdmPQDvjzv2w9q/7QfBokjLIZBIg1XH943kPhXoL74gpUvFPpOhUqW8q8/tKPHuPHN5kPBWmpVaSfZQMDf+InmJ7nGYFUfeX+ZfxGMx2UwLCQ1gAQJ7hleA1nAKoV8zjP/g3gutZnk6rg396xMnynD7itxBZptEbTfALpKaiR/qXLRDzVBPHcsWpVKiFW8NjDughKjsBqVhtqHwmDIwCX2nalTB8VGA5XDCGYIFBc6CdVyFmNQEEzi5xHPmjULsrElZEjVHSZ/hG/oDscJ1bh1FqdQ0gKbHckW8ySLj0FvTCfHJNj3nWXTeW44tL1HiGXq11dlBdoJ0gOpeYpoy7FYgWJKzYbwK9pOK5UVWNPTUYDm/djwwwJkKIuCSTJP1wvZzN1lA5lKrqEpa5gSTYnb8cCsm519TsAALkkwBHW+Kgt8yCpV2mwEY8tXRp1qzsSZqdYtBv13u3aIxYTPGmajU1RC66CRzALI2JuCYFx1Ft8AaPF4EI0m4AI6nzPTpftjK+cJiSPSOovbHtpvNFRbd5Zr1JbmYk723M9/vxKELQYtBMT/U4H08s5ufkMFMvRbSSWNv6Hp/rgWxDpm5yJVdSzXmN/1GCeVysKSf8AXrbHNKiANX0vvt9MXchkHzLeHSskczxYEbgdNV7D9MLJJwIywS5PMp5LhL5mpop2A95iJCjYT3PYdceh8F9maVAAKtx1O/ni7wbgSUaapTEKPqfMnqT3wdyuR8sMAJ4kL1MyLLZXBbKZDFrJ8PwSSkBhyqBJi15HQy4GJ8aZgBJ2wE4j7Tosilzt3+Efr8vrjHqLTF2MKnTaobKIWzOaWmupyFHn+A7nCvxX2garKpypse7evYeWBeazj1G1VCWP3D0HTEa32/0xyq+rZ8LgTr0NEtPzPk/YTDjoqoQu7BKaCXdjCqOknz6AXPTEHFc/Ryaa8y8E3Smt3qfyg7D+JrDHmftJ7VVc4wDQlJTKUl91d+Zj8bn7R79MKpUDUy2B+8a9Yny0/rL3tb7ZHMTRo6kywPWzViNmqRsB0Tp1vssDGRizlcoWPl+P+WOiAEFhxPKu0esn4Rky1RLfEsf9QxmHXhuTGSVHcA5l9OhT/dgkc7fxRsPnjMBTqFr2kld1vPa8YcLOV9oKg94o3rY/UfpglT4+vxIwPlDD7v0w9NVSbrb3kT6aovSK/tfwpgpEAoCWTpoPUA9iJHrGEDMZBaYYoZWYKtMrvZgO2PbTm6NVSCwjzsfvws8W/Z9RzBkHrfS2/rGBekHN1Ms0+sakNrieIcS4MshlBHWxkH5/5DAxMossWiwkRM2v02M/jj2sfsfpAaeaPNifzxi/sey43QH1v+OGqrDBialamxuBPIdNFzISXiWJNye4At54sUsgGH+7gi+o/wCmPWG/ZHluix6W/DGUv2UUlMh6o8tXQ79J+/GFG6Ty106j7TyDMMlMCWiB1sZ3vgnw3hdeuoFJIpkTqJgHe/eb49fo+wVBRHhofVQfrMycFqHAAuwt5DHhTPWCdRb4Z5fwz9nbEzWctaNIsPPzw7cL9n0pqFRQAOgsMMBy9Kn7zIv8zAficQNx/KpMPrI6Ipb79vvxpCLyYvdUqcAzeX4bgrl8mBgBV9rv+FRPq7Af+KyfvGKj8YzD+9U0jtTGnfzMn774U2qpLxn2jF0dVuRb3jbmc5TpCXZVHmd/Qbn5YE5r2n6UkJ/iaw+Q3P3YAeGAZ3n4iZJ+ZvjrxpsBP+ffEdXWsfhxKk0SjLZneaz1Rz+8bUO0Qv8A0/rirVcemJqtIIhqVnSmn2nIA+p6+QnCpxb9pWWoyMpT8epf948rTB8h7z/+IxKqVKpuB8zKTVp08L9BGVMsdJdyKdMe87nSAPMnCrxv9pNOlKZFQ7/8dxyjzpobk/xN9DhJ4z7RZjNtqzFQvGy7Iv8AKgsPXfFDFtPSqmWyftFlnq88dpLms09Vy9V2qOxuzGSfn+WI4x1TpFjAEnBzgns5UrOFpqXb7gO5nYeZw9nC8xqqFEHZLh5YixvsP6/DDxlMgmRUPVAbNH3Ke4pdmqfxdl+uO1rUciNNErVzPWrulPuKc7t/FgIzFiWYkkm5N5OI2cv7Sd6u7Ak/jNUqB2JZmYEk9TIxrGqI5l/mX8cZh9DgyOsMiP7ZGqu9KoI6hSRHyxJQp1fhFSP5T+YxrGYA6MDrHjWsRkCFMqjxzK3zHT6Yk/sI38P/AMSPvGMxmGLpR3i21B5tNnIkGV8ZfRnj8cQua/R6w+U/iMZjMM8A9GMFawPKicFs1/xa3/Qv+HETVM5/xKsfyj/DjMZjDSa3xmGKy/8AgfSQu2bO714+Y/ADFZshVPvCuf5jUP54zGYA0CeWMMaoDhBIV4Owv4TT30H8Yx2uQqb6Hj+U/pjMZgP0gPWN/XN2m1yrkwKdRvRG/EgDFmnw+sfgKjzBPzt+uMxmNGiUnmJfXP2EG8Q41Ro7pmq7dqWXqMJ/m0hfvOFniftzn2BXLZKrQU7MaNSo/wD6BB9DjMZh6aSmmbfWTtqHY5ihn8nnq7a61POVW7vSqGP5QVhR5DES8CzP/wBfMf8AZqf4cZjMO2QlrEdJ1/sPM/8A18x/2an+HFih7M5k70K4/wD5PP8A62xmMxhSNGqPaNvCPYFlTxMwr06X2VQtUaOgUAx6n78d8VzeYZPBymXrUKB3ik+t/N2ifl+GMxmE/pwTcmLauz8wBT4JmV/uK2+4pv8AX3cW6eRr9aFb/tP/AIcbxmCNENzFioRLFDh1bUv7msLj+6fuPLGYzGYKnRCzHctP/9k="/>
          <p:cNvSpPr>
            <a:spLocks noChangeAspect="1" noChangeArrowheads="1"/>
          </p:cNvSpPr>
          <p:nvPr/>
        </p:nvSpPr>
        <p:spPr bwMode="auto">
          <a:xfrm>
            <a:off x="73025" y="-914400"/>
            <a:ext cx="1905000" cy="1905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36" name="AutoShape 12" descr="data:image/jpg;base64,/9j/4AAQSkZJRgABAQAAAQABAAD/2wCEAAkGBhMSERUUEhQUFRMWFxgYGBgYGB0bHBgZFxwYFxgYFxsYHCYfHBwjGRwYHy8gIycpLiwsFx4xNTAqNScrLCkBCQoKDgwOGg8PGiwkHyQsLCosKiwsKSwsKSwsLCwsLC8vNCwpLCwsLCwsLCwsKiwsLCwsLCwsLCwsLCwsLCwsLP/AABEIAMgAyAMBIgACEQEDEQH/xAAbAAACAgMBAAAAAAAAAAAAAAAFBgMEAAECB//EAEMQAAIBAgQEAwUFBQUIAwEAAAECEQMhAAQSMQUiQVETYXEGMkKBkVKhscHRByNicvAUQ9Lh8RUzU4KSk6KyFlTCg//EABoBAAMBAQEBAAAAAAAAAAAAAAIDBAEFAAb/xAAxEQACAQMDAgQFAwQDAAAAAAABAgADESEEEjFBURMiYXEygZGh8BSx0QXB4fEjQlL/2gAMAwEAAhEDEQA/AITUjo30+/Eb5tBuw9Jv9BiFssWnW7N5TA+gxJTy4GwAxwTtn0yaGoecTj+1z7quflH4xjsM5+ED+Zv8IOJAuJaeXJ2BJ8hOBLDoJSugQfEZBob7Sj0BP4nG/AHVmPzA/KcGct7M5l/dov6kR+OLdX2Nroher4dJBuzuAB6nGgVDwD9JhXSJyR9Yuf2dex+bt+ox2lNR8P1Lfm2LDVsspg5kEX5lpORbzgW8xho4f7BCtTWpSzCOjCVYKb/p6dMaKdVuBPNV0ic2+h/iKJRfsL9/645NJfsL9/5HDvW/Z1pEtmFUdytvxxpP2cMQCtdCDsQu/wBDjfBrdjB/VaL0+h/iJIop9j6O4/8A1iQU6f2W+T/qMNtT9nFcbVKZ+oxSrewuaXZVb0bAmnVHIP3hCpom4I/aLzZamfiqD1AP4EHHB4fPu1EPkZU/fbBPMcBrp71Fx/yz+GKL0+4I9bYVuYQ/0lCp8P2MgGUq0yGCsYvy8w+7F+vkBVUMjRO4Pf8AI98VApF1JB8sTLn3HvEN67/UXxjFjkRDf04j4DBubNRDzAhpv2PzFvnigc6BULahH8Ri+0H598ND5sVBpPL6iQfmL/dgXxDgwIJC27qZHz/zw+nVHDCc+rpqiciDzxF7gtTAIi/lcGT/AEccUs1fUW1nsoMetsQ1uF9mJA6SYv8APEK5FwwvAHQH8L4qAS2DIySOZZXiRAKzzEyd/kNsdpnDFgT3J/q2Kv8AZWNpt2/XHaZHz69v1xpCQdxna5ozc26/1646qZrkuYHnIE+Xa0YirOtMczT2H6AYB8VzxdgItFhNr/ngkTcYLPaEv9sjUq6r6lgj3feG5N8ZiplqcaAQt2X/ANhjMV01AGIpyZ6FkOCVq5/dU2bzi3/UbYZeH/s0c3rVFXyUaj9TAH34fnqJTW5VVHcgAfliCnxigxha1InsHU/nhCaSmvxZnRq/1SvU+DA9IKyXsJlKe6Fz/GZ+4QMX8/Wo5Sg9TQqqgmAAJOwA8yYGCQx5r+1LO1GgKypRpOBULC2plLDVeNMWE9dtsPZVpjyiRKz1n/5GNusTsx7cZzM5gkVnVeaArFQm4Fk3I85wB4vwyrUkNUqSDs7EAbXKsYDAyNsEOCUaStykqdLSHXdluyoYgiLz598Wy6PcjYBdLO3NPxGxEQLEgXIBmBicsQZ0Vpqy8fSLValURAFKG4uTc+QINh9cNPs/xJsqwFGtUptU2WzAhb3DiBvY9J87B83w1BrQgUwo1DWpEk2ABANyb369Rif2dqCrTNJiGK3VCIbfmJLXAA6iZgjrgjxcQbAGx/mGq+dzbHU2bqVIOrSWaDvzQBYDt5E+WDnsZWRHbV4klCrMWnQL88gwv54EZUqrMtUkKLWuZEaRbcR52vvitnc21HTo8NDG7rYrchn03NxEb4k3OxsZUadPYbRo4vxriGTeSXq5fcOsGB/FPy+uLeS/aW+kF0Rv+bSfOdxYRih7J+2TVqQFWksbMg2BOxGq9+xxX437JUGYVaBdCZ1IolbDUdVoAI62n1xvitTNrnH5+GJFNG+NRnqMR2yPtvRqASrKSLgENHW8GdvLBfMcLo1Rz01ae4v+uPK6XDWKOGYaXXQdIuAwud73sR2w4+xPEKVGkaL1KSvrJChyeWBeWveCcOoaha2HsZNqdN4Pmp3k2d/Z9l2/3ZemfIyPof1wtcS9gcxTukVV8rH6H8segZvjdCkuqpWpqN5LD9cLnF/a53UHLkU6QIJquLtf+7SCWHnH649WpUAL8e0ZptVq72BuPX8vESplWQw6sp7EEfjjWoi6kg+WH3/5LRcBMzockjemV3EyZJjCt7QjLIT4a1UsDsGSDtckEGTYdb9jjnNRJymROvS1u47ai2/b+YHqIre8IP2hb6jY4GZ3J1EugWovcGCPURiy3GKImXAjyJ+4DFhnKgMZExuIImIkG4EX2xqrUXpMr0NPV62PpFxq7/ZUfMn8hjhzUPxR6WwwV8qlQ9FextsZ2kdJ74o1MkVMEf5+mKVqji2Zx62lelzkd4t5nhza9YGryOMTIM7CU0jr09d8HGpnVHT8cd+DGH+MbSXw4Dy1OHARSRrXp/EO3TGYM0KBVwUiCyyP+YY3h9N90W6wtxCuXc+K7sRE69TNe8wPd+7pjmvwhWQc09dUC/cgAbYJZ803Msqx3IFx+eKD5xWJggkWPl1g9scnceRO6GPtN5P2lzGSan4VeoZaBSc6kfuIN1t1BF8FOI6qz1GqvLElmQ2CXPKFMgsN5wJ4Zm0/tNPToesDZTeBu0jvYW8sNGapGo1itR9JkqReARrMdLE+kdsOLuVAzFhVVy2J59lM8fHFENSVNTaqhUfvCZMFtwDYKRABE9cFv7M/KxpDadAYrM3ElT6HyYfPEOSyBV6wYU31B21aAxQAWZIgq2x33N+2Gj2a4xSYinmAdSoTq0AMNVpJ7CSIG0XFpxYfNa0SDsBJGO0BZ5GUCaphSSxYAnX7yTFmIkAhoBg+cp+cosKyVRqUvdoWFS8yCJt15Rba+PQOI5KnUITLzUGliTsRoloM2YtECOsR1wHrqh0Ktwd5JBW6k6lgwVjYiAe2BRivM11DcG044RxdK1QqrlQphiCLAzzrrUEg2kW8umDlTh+pVpSWRmtrgAmmJ266ZEarX88JOYqeFUOhd2lg4AsJOoOJUrcEHzw28P4ijAVZhQ0Hm5W02ME2aN/PynA1FCWIgoxcEGDuLZXwyjUGeyg+G4KqI2mIg2kqfrg57K1671lBKy/K4U6gvxK25ABEkT2OLdXKqqhbArqOkE2O5AD3Jj6kkTiCtmBRoCuxVMzUMUxqEwZVajduWADB37HCWbcLEXjQbcdZr2hzdNKpoiqGCkKzEwSTY7efbFNQ7m5SkUAAd5LQdhpEm4H54rZladIqXctmDcvv4YuTC2lvXa+Ktag1MjxAA0AG3NfYtvBYGYOASkNtxKN+NsIcaanRDMi63AJJYkEsBJgXVBtYAm0AjfFTh/GPHpLrPKYILqRLpeL7X26HEHEP3oZSwiEAQgsW5ok/CCCJiNhhd4OtXK5pqVRWaGgm+hdZsVEGZ6TihKYKEHmTVKm1l7f3j02aQMuvlGpTVa5GgwCV9A2+JuKhSz6edCeRgQeW4vN52PpbtiBg9OPF0KWVvDExKmxM/SDFu+I6+dqOT4tRjT5bK532C01XcATqJF5HfAqgtYzTUIa4gf2hp0zTpk06moTJQIbEzLQQT1kb3HmMVuG5xHdhofRPIziFUCCSTBaLFiMHP7IrcqjTTJllIgMRcD+fpI3kXwJzBek7hDWWmZ5SFdXBEEMywwsLdo6YehBxFtcZENZmk1yfDaNqi3UgjxDp66b9LCIjEZqiyuJUxB7/AMs9sQjPFULVVWIkwI5T/u20kAQVvIJEzjuskUxVLAAnSEG9jc7QRsDJBFu+J6tPcf7ymnVCgDoekgr5SPNTsfyPY+WIDl1HTF6lXGkMJKmxDCJ+v3EYhzWX0wymUOxPTyPmMTAlTtMGvpwo3pkSGmtx6r+IxmMpmXQHqy/cRjMXafAM5Na15eqcIqNEtp07CZ279OmBzezYTWQzS5liNyTa34QMNGeog80DUJgkTGBefSQLkROxsZ3xErni86RN8wbwzhKUmd1VvGcFBcDRoiXhhZpIU9hqtfBbhucQUgYcza7qysZ96CQN/XbAPiWUrpRV1Y6WBZdPMQJg62Nuxv8AOMS8F4mHARlBqFeSWIDAySOWQDN8VspZbmEGCeUQg/i1KzQAB9oQDYbD7Z6XPXFDO5Eq6DxWRQdKkyPDmTU1skuS07RBBiR0PZZvEhB8Kk22UExE9etrbHHHFcqWpTYACDa0Da28mZt2wlKrIwEN6YcZmcJzNNkai71DUUDw2YBddhusmI6Am4AvjWaQ6l1DSphRESf4C02vfe84Wa3GjTV1GmIADFSGaBCkTvbb03wx5XN06lOm5JB3iCOYAxBNjJBMidu+NdWGbYnht6G5lHP8NWoHUzrEwxAALE9ASQNwJtubC2IOCv4JUFnp6W5lUBlYgWVpPKOmpftHBoZxgTp5S0XIgtuCNRkjA9+BLUqqykahIubWFpX8z3GPJUvgzzIAIyHL0wtSu4UUl0RvJAkhdPZ2vcgx064BUK5Yvmq8FiR4aGIUg2MdALH1tgxx/JeIBl0A0UlDVnYkqrBYI/jIAuL3JOBdanDIQB4KgDSBJgeuwvfr6xGAA/PzvPIcGC6tFfGNUySeVmue5IQkWJJmfK++Cz5F2liimmYAMgDTuQZiZJER0mTtiqlBiSSdIBMGJlzqiNRgALNusdMVqntI6sabAeEhEc0nZpbSBBEHTfbDueIux9pdpNUDfAwggAC53ABYb36dzjjN8QZb6AABGrxCGbXuAqkGB7t/Occ5CqtWChApG5UTBF4kgd7yIj0x3Vpryo8q5cKpCkrf3VWAfi7xfAjmEdts/wCJxwSu2nwgrLS6a1NoB5SXMkC1ulu2LmayZQjwyyVAZDagdR2FiFse9/nhX9quHvRIqLUh7aiQy6n6gAn53388WOAcbZwfGJIjVLGSLgNpY+ewNh3G2GspI3LAVhfYRGivUr6ArvUiOa0FpM3jptaOk4XeLUS6QpZQpMQtix31MRMf64K1KbaAEck6iTUk6dNtMp9RuZn541BIubgASp5bwLrfrOxnCgSDcm8ZYEWtEutSqU2hgwZVCBNcxPNyxsJuFB7YaaOeXwk1035mIGlGbmItpKja3xbX9cdZnLKdVQoywNIIFmbYEsbiCSZjp88AqWfei7MaisI0kAmb2hhHae3W+H7vEEUF2Q+2W1CVEQZvtHxSO+xA3mMR06hpyKl1MauUgQfdI6d9ibA4kyObo1lIFiOaGghidzHcW3AB6bY64lmVZCAzsQAIUSs20z27CDHbCHG7ysJRRcKfQ8ynVo6WUfCWWD8xHyxmM4bX1wh3kFfO4lcZhlBtoIMl1emCviNOf4fXUhTSZpMgpzX6SDBvhQ4hxnmjSfKOpBgiYiJtj156ZZdIJBmbHftt54Cj2XpVaZVgGSbkDmETcR1mfr5zjmpUscrNFRbZMDVMutXhlJSC3hlkfoQ8zB6jf0+7CU9JqS6bKqkkQsn+HUwvp7gW2thry9FqINPUSwJ1jziAWLW1EW3tAxXznDVdGHuhhvsDI6k+c2jt3xcKwDekbtuL/OZwPjylz7oc2iFExaQCTbfri9xGl4kKrWJlQGI1FTIBI2gg2P8AqkcNyLisF+JTCrOmW6S2y3+pj5vOXzU0abQwKWZDbTUaS7aY6yxH+mMqKE8whEG9jFnNcN1IbtVABVahEQyROlYEKBME9BfvjjL8bXQVO/JALarrABItpFz33O8YMNU5nqNyAA6FqEqKkyzEwNrCAd72MRhb4jdjUQKutVLTdqYY6Z96TqNoiRpU2Bw+ldhmJchflDTZgVF1EaSvvLN7QLG1jY+eLnCMy1AmoeWQwGkhjqJ1ATbVbm69B0GBHs1RZmdGZlG/i+HK6FkhgWMyR6QWxffMirVBuaKxoLG5bqxHctcnabAQMKK7bqI1TvywxJMuXNLQysWdzUa5DExve9jcfLvihkOMfvDQLKpBIAgqdK7R5m8iBti6XqaSRGpWPLAZoO6oZiYG5tJ2xDn8hSRKlRgpurMZ0sWnSi00g7tbUO7TEjGi1rfl4LHOMQilEERcdQRb5QeokX6z0xQz3DrNYQRPKBqafIiAJxcyWeFUGOVhskgxtqCAWE/rjupUDTBPUNB7euxBthF2Q3jLXwYncMqPSL6QFZSS6kG4JCiBYEg3kbA+WGihUWsFcKGAGwsFKfCSDe438u8Yq57IhXNQAMIm597uLEQIxrKcUVRFNeVYOkxpMi6Sebym1wMPZg43DmCibcTni9I1CwYMVKXDLPMDIEMTHXr+WF2oaqV5qEF173UhhfVOx2kXw51n8VQ9AAK1oI2O5HyMjuIOKQ4aGVlcaSfiBAJ7R6+fTvjyVrczXpA2IlduJ0/HKnUpGhUMnlCgjQfsArB2ub9cGnyQLKbLJ879bHb8dsKPEcnWQ8rkI11ZlktE3DfEwP0xf9nfaZxUVKsMs6VJEtqgFlt0vNuyg9yT093mWKDbMGMqgEBGFp7yOwB/WcBvaDga1QGUKtfYH3RJ3Vmtbzb88Ey6PBpqo5o52Ajva0xET6Xx1WYFQCJUkgFoglbmItA+12wlQykERjANiJ9BeaHVI0XK6uZYE6rXcHSNI+1vg7keLggBFKsI3BCzeAf6nfFPOVaUgU1ZoGkkOQoDXIUn8R9b4HZdFVwKRGpbtDExcdTYR5+fytZFdYkblaxtb7yxpKV+xFRSIt8QIjyxmMq1tdVT1lQd7EMLCb4zAIsprEEKTPYxsdWoHbyI3AB2BJGKxzoRWMMrqJCmwXTvtYKBM7QBJxOrmpTtuRPeCNiQPP8ADATiOtG1ETaCxgggyNF+8gQdpxydxKi3E5ATz4g3PcR8bMMfEpUjI5RdpCiSfUH+pxBo5SlhzWNjFhAM3OE3j+XrNnqhoqzmqFqBAskLaItYSrC3p1w48G4RVgf2nQukBhMF1DWsBYBriJmVki2H1NlNAWbpx1ltN9twekE8RyxjWgKuLiFBaZ2vuPwI2OIMhxogAVg9WGBcSNrkhtSlrR8JkaYthg/2bqDOCSsE8ymW7GB6ffOFPi9M02ZlVSjXAVvdPmJuMMoVA3lGZQSjC94Zzq85fxC6AsxlrBQIDKPdHLf7otGJchkjYGCbEuwJVpBNgLtvFsLXBs8pbwmfkqliAJnzme9heZFsHqWfCqKsku5JWbkX/wB4b7RBA+/bD6gO7vFLkc2ljPuqP4FGFMfvSo6kA6TM3FwJPTFSln6cEEsGVdRBA1AC+oDvEfXvjnLsnjBJUs6lxpILGBLFpte0byJPrvibNq1Io5oJIuQOhBNiJMRjCAOeTCBvgdISd9FMahpgXmeXUZCiJvPvefliVqeobCDNySZBEDba8HuIm2B3D1BVVYIxKwbD3TLQATaJt0kdcWaIVGLKoBNouYBvboJIBt2whzb3hBTFTidWrTrQWNQBdI2lVtcBRAuoO02G+GHh/EPFIDnVqA0vNz0g9RO0m2JuKZAVFlgmrRIZjG4MSyHpY8231wvU1ZG1RqdDYnpHSO1vvwwkVFseYaLa9o0VcqBKwDq37Gd7bf5WwqcSydSgD4ZPhsNNo1AfZnqp2+V8MnC+JCuDClX2K2nUY6fZ3+/GuIZRtBUsjaom17zHlOF0yyNma1iLQB7N8Rc1NJVuYr7gurMJDaBuGAuQLWPq2U6ekljDahYtBQwNhIsVJvOPP+O5DwCHplw53EzYgKSoAv1G4sYgde/Zv2henMIHAIYofKZKuOZW2sZBg9Riw0g3nWReKVOx40Z7I+Ih0MA6iANtTA3AJEdiBuZ8sK2XBTNCBz6gY1qEUgEgsxvNoMESCBM2JvO8a1U5VWvMBBJA2gnoSbSexxSpZQlZamuorIW02AETbaBLefecbSOwZh1FLmymF+IZ+40qyKVU2ACkHm0wLyDHLcTBxSrso5jHceZI/iNwepI6Y4zdBgAzVLAC1gRbTDMxvBt064F5zM1ABrQQDPKbwdhP5gd8DbcfLKAwRfNzN1eIuZHKBO9uQ9dJFpvvc4nyNQSFA1MoBEjc7z1uO+5wLpcxEIesXCgWmTI7ehwd4e4pe8AGKaRBndoETuTEfLDHJC2EmQgm5kdR5rCbHUoNovIk2xmN1FPjAHfWo9IIEf54zA08iU1jhY78H9pqYzD0/FWoH5k0m6aBDIw+G0aTsYi2GKtVFQWhh5zPTf8AOcJH+w6aVjVy4CPexB67gR8J9LWt1wUSu4Uw6iReBAgQNpki++ORU2gDbOZe5Gf5k/EswtMpWUCKepXYzqpI/vOFA2BCz5aiMUf/AJRSlnoq9agBdwNIL9IaBqB2NpUjFeh7UoG01V1AWDrtG3W8frtghS4tUqI4yq06ihlpUtcAAsTqIXTpA7E26mSRJjTK5G4enpGMrK2RcTWU4t49AMFMMbhZsL6tZPSwv13wJzOl6hAUNY8yjlsJhmiAIjm2kgXOCPFcwKa6qhDNAusaQ0BYURAE9GnzwPqcSCk8y+GgPhCmZ8ar/wAQEW8Om0qpECROH0qABJXA6SlbgWHvaLuR4I5qzWpwqHlQmGboSSPgUE6u5sPJkXKsynWGMEAW94gyaQ6IpGmTBjFSnmKmldYmowEwLKLyfQWEd74hzWbOXWaekoxg6mLODADEgACCdoM98UsxY2hCntGOvWH1Uo8gJuT3OvYL7v2Zg/rOOjS0wQ1KIOoEFiLwQBsII3x1TdH1LVhmAAYqZSIWCZkztI6RaMdiiysBVcOoGpmACg7DlEtvaDJmNwcIYW5gDtF/j1OrSfxAQqRqsCIEiwG20Gw64J0uNUKlJTYmQVYEKYNrqRLCT0j5454mFqK6GkwJEIynlBIJYERfoQLYRM1WrUmVSxsy2NyjdCo6Lvbrg0QOPWG72sT+fePr5gA6vEUr1JIAAuNUzO9vngHxbLAyVHNpJDE2IHSfSACQfPF3huZ1glWSEQtUsJUgtOoSCoEatpIbpjhqhN0HLYqfEABm9wR848/ngAhQw9/Yxf4dxN8uwcm8c2qwYMLADow6EYPUeOpUCMraCeUqdUm19I0x3m8ie2Fv2jyc1CU1aDpLSwHUSSACBf5WxDw8NSV1ZrsA12IJCkkAJsW2O0CPnizw1cbpKapV9v7xiztQVAdfPRIAVRpVma/xGSig6TcEMOowKymSqazZAWVgS41axaSxmZ7GO3bFpdLKKekoltYBI16YJDxJN7xPTE2azZVgUn4dxI0mdXltIkbDcGMeDbBtEM0wx3GSrSik4UAW2WwmSZ9ZwHy9NzW5wBAgQZL21cwmAojbFk8ZqVW0qBTGvmIMmAJg9xEbR8pxYFSFqeKVWDIiw02AjsR1ws3F+8IWa3YQVxCoWkaSQo1D1mAL2Nxt2xHQzhKc7jWZVoH2drbDsB0xPUrKim6uSRAUzbrJ23ntgfk+F1KraadryT997QMNXAsYmo2biTLciwmZBufp2J9MOfsv7ON4njVve+Bd9PmfPoPnjfs57JrR5jL1DaT09B0w8ZLh0CT6/TG2J4iXqWHrPMq1Kcy/lV//AEMZi9lcvqqa/tOCPm04zEtOoMzrVVsFv2jLxDgboSRDKxgWJPmYiOnzjGzwssrLUQaHiAd1i3/LIvPnhurUhGoEyB3jywA9p/ESmhpMEJqU5JXUAhPNY2vt5A4j8LM46WBuImcb9j2pqWXmQWN5jzPe3X64Wshxo5OtqglY0uB2NiR59cezpWUcsi4uN46b9umEHjfs5Rp5nxaxAprz6CY5plVJ3i0/IDD6VXO1sysMXGOZR47TRipdQVAlV6OT1eLxEDT2N5JgV+Gq0HMMxYkBVFlWwsBGwgbDpAx1Sr0cw9StNRUNrk6YtOgkTB7D63xvhzAzosiGIAuYBll3i8C42bvihbhdscQNwYQnwbJa6gD1LswBYg9QTAHYdT/lifhhRwtUatS1Bo1QFgAxKEST3v1GInzBKxRZXALLKg3j+8mdj6bi0zi0aRDIbiCJBEl2kiJb3e8bwY64SQRCLX9u0AGvXSoeYOheVsSVkmTomUVQNM9hAwYyPElYhSWRgTGxR1BnpaZ3IN4veSe+LcONRv3YbxCJkJaI2IF7Xnbp64WNVTxwCKXJAlCQCeoUn3WHedwcH8Y7TAFsBGWjz1mGoiRoBsVEmIAAHMbXnYmMAP7AKjl2Cq6nXpcMZZCYMEbeTSCGPTEtbiwYFSxLAwHizi8NtH17YK0KrFACQRBUNOot1kEzcAAWmIjGKSg9ZrU7+0SslmSlR2PiKyS/KillG5EwOW4MbRGC9LjMqJNMMYB0SSTAjl6QLE3mNrYre0PCV1CIYsC0MTzGRzLfePIg/hHwtDSphGZiAZCzCLJuVX7Rn3tz6Riyyuu6RgvTfbCKUKhXmIZisRymdU7/ACjp3xscE0c7FGqC0NNhcRqub7T5YmFQ0z3sTO8RYcwuIgGf88RjibO0CI0ksWMsIi1hG/ygDAXIx0jSBz1mkzACaZ6aYWQL7CN7d8V6Q1Hdpb3iuzDvPQ9x3GJ6FCnUAYHUY1AH4rx7puBa4xNTRkPMBFoI3858+knoTgHMNOJR/s4QyCAL3m1ut/y3nEdGrUzA001hATJudR3kWm+OsxkqmYcIoK09gvU3mW9Z27Rj0Hgvs8tJFVRsP9fvwYWTVK1uOIrcL9kGMa4PYRZfQYcOF+y+mLRg/kuHYNZXJRh60x1kT1yeINyPBFXEntAPCytUiNRXSvq/KPx+7BxKcYWfaet4lVKI2Tnf+YghB8hqPzXGVm2ITMoqalQAxSyPDNJX1X8RjMGXpgEAdx+IxmOXQFwbztV23EGFE4nQ901KMk7FgZi+wN+/lGI83m0cAag6mRa4I++cJppNqcMP3Z2nc+TEfDaY8zgZxDh46SpEXRipHpBwstfEl8DrfMd6VIE2hRe5sEWQJI6HufPC17WhXoAlYdS+sGJBp/aBPQEMN+2OfY2qxqPSquz02psf3jTBQEDmPQyfWMUMzn6dXMhczUNOg6oGZpLMqgKwWBsSCARNp3gAU0aYtiaPKbn85kWV4W1GhSq1QipUXVTmLAzzlTPMQZAGwO8mMc532XWohekVVwwPKOQKsCWFzsZ87+mHOpw6hTem9Bi0qrAgCrTF9KqmoQeSQoGxEnFrMZPK1tbgspGmUK6SCdmYEi0WtABJ74ewIJK8zBVG0Aj5zzrIZup4wptTohjFMFm0S6cw0t7oMRaQbgyJwdyFTLyVZl1qXDz8TTMJ89RLfTfGxTVaprIwhanNT1fCpk7LZjuInzwEfOotUtJqI5Z4ZNT1DIDp73IRJhgQbfLC7ioPWPsQb/7h0UdJCUwWdhAMMIFxJjY/XtO8D83kiKZUM0qIpwTzyIcEzys3NJ7SJ795X2iXw3plFMFQup40nmFyEltWx2uBbcirmaoplQrAz8RBILHcbQIPyEbnCgrqRaMwb3ipkmdRUDLLBW0gyQG6AKCIaAYa4wcyXtEwC09BSoHBWGkKAS0ruZFhciLn1iRgKjVWPMIPMJMG3TYQNhO9sD6VbVUVpVbyRIWZ5dFrmQTvHbF4UEXIkLFlNryXMZjxKhUHWSCNVyoB6jVB73i28Ym4dlmQwWbSthYSL3W/Ty2vNsRt4agsszci433MXvfr5/LG8pUNQSDEHTcRfpJY3OAJxYRlgDc8wvVzIIhmDHY7dNj5HEOXyC6SzE76Se4Puz/W+Bio0leYkeZjqLeX54IZHimpmS8raBexuC3Yefl64y3SFu6znMUNChwNzIaIJEbqo33iLAwcXcvSLgMQQOgOJ8nwq5dyY6L0HoMMXCuEayGYQo2Hf1xgETUqi2Jr2e4LHORc7eQw25TJ43k8ngzl8sBilUtOe7ljNZfLYtgYwDG8Mi5Xz2cWkjO2w6dzsAPMm2E81SJZ/eeWPqeg8gIHyxZ45xTxXhf92ht/E3VvlsPU+WAmYzH+WONq6+9rDgTt6PTFVueTJamYll/mE/UYzAzifFRlaXimDULBKQPxVCRLeaoDJ7mBjMe0tJmUte0zU1CGsvSWcyZOKOYAk4lyuX8NAgZm0yAWMmJMAk3sIA8gMcmje9p2m1ztiYc2EMSKplKyUnamhn3HIBIVSA3TcExsN1InCOmZqeKWqwQQ6ksBYrtEggMBCjsWixx6l7NZmm61VqrU0hiHDK2qmwADpqHwxpMiJDd8KvEfZwVkLomkFSy6ROuoWbSpYSCukTpB2gm+OolPYIvfvwOkqezXtu1KkyhwFNQAUahtJF9O0ARcSOlu7FT42uYQ1GpjQqMoZZp2UjxSW2MtAv8AZJwn5OgDmKVKoUZqKulOdK0meGaKhYQSGMau6jeRjrhPF6eVqculdIZIaLNA1B1DGVJGlli4vvEEy4tPKbkkgXjP/tBaaBPDCsbsbksxuq6bAAC0Qb9cKftctND+4KkFQxhdOhnEFRc2WP6nHfEeKM5cEFGTmNLTpgGy295RzEzImBa2F5UqVCSZ09Y6ybSB+A7YClT25MOo4I8t7yHhObrE1A5PhsNJAhZkgysDyF+nTrhnyPCjUXUXLKtt9tXQ3EkDtvE2wBpALVuHOoie8W2G/eNsGG4v4alKRbSJ3j0JOnrA+QthtS9sQKAA55kvEMzTB0i8e7Y9LWF9IH3YXq9AhhUudQMld42gA9f0xarcRZRLEXIO14nqfvx3lq6u7MCpJsV2HqOx2xi3UTam1mtByhpVqMk82rqXmSJmNtumLFPN1RZpHdZ2+s7Yt1mCmVsw73+/+umIqSGs2kNpA94gXvFrbk+e2NDExLIEzeWuE5epUNpRB1Hxeh+8nDfksgqRAlj9fmepxrhHC3IEDSvc79hAwz8P4Uq+Z7nfGZOIlm7ytw/hBYhn+mGbJ5P6Y3lMng1lstAw9EtJXe81lsvGLIGNjGYZFzMLvtDxyJpUzfZmHT+EeffG+Ncf3p0jfYuOnkv64WTjm6nU/wDRPmZ1NJpL+d/kJtm+mITpAZ3YLTQanY/Co6+ZJsB1JxMlOZuAACWYmAqjdmPQDvjzv2w9q/7QfBokjLIZBIg1XH943kPhXoL74gpUvFPpOhUqW8q8/tKPHuPHN5kPBWmpVaSfZQMDf+InmJ7nGYFUfeX+ZfxGMx2UwLCQ1gAQJ7hleA1nAKoV8zjP/g3gutZnk6rg396xMnynD7itxBZptEbTfALpKaiR/qXLRDzVBPHcsWpVKiFW8NjDughKjsBqVhtqHwmDIwCX2nalTB8VGA5XDCGYIFBc6CdVyFmNQEEzi5xHPmjULsrElZEjVHSZ/hG/oDscJ1bh1FqdQ0gKbHckW8ySLj0FvTCfHJNj3nWXTeW44tL1HiGXq11dlBdoJ0gOpeYpoy7FYgWJKzYbwK9pOK5UVWNPTUYDm/djwwwJkKIuCSTJP1wvZzN1lA5lKrqEpa5gSTYnb8cCsm519TsAALkkwBHW+Kgt8yCpV2mwEY8tXRp1qzsSZqdYtBv13u3aIxYTPGmajU1RC66CRzALI2JuCYFx1Ft8AaPF4EI0m4AI6nzPTpftjK+cJiSPSOovbHtpvNFRbd5Zr1JbmYk723M9/vxKELQYtBMT/U4H08s5ufkMFMvRbSSWNv6Hp/rgWxDpm5yJVdSzXmN/1GCeVysKSf8AXrbHNKiANX0vvt9MXchkHzLeHSskczxYEbgdNV7D9MLJJwIywS5PMp5LhL5mpop2A95iJCjYT3PYdceh8F9maVAAKtx1O/ni7wbgSUaapTEKPqfMnqT3wdyuR8sMAJ4kL1MyLLZXBbKZDFrJ8PwSSkBhyqBJi15HQy4GJ8aZgBJ2wE4j7Tosilzt3+Efr8vrjHqLTF2MKnTaobKIWzOaWmupyFHn+A7nCvxX2garKpypse7evYeWBeazj1G1VCWP3D0HTEa32/0xyq+rZ8LgTr0NEtPzPk/YTDjoqoQu7BKaCXdjCqOknz6AXPTEHFc/Ryaa8y8E3Smt3qfyg7D+JrDHmftJ7VVc4wDQlJTKUl91d+Zj8bn7R79MKpUDUy2B+8a9Yny0/rL3tb7ZHMTRo6kywPWzViNmqRsB0Tp1vssDGRizlcoWPl+P+WOiAEFhxPKu0esn4Rky1RLfEsf9QxmHXhuTGSVHcA5l9OhT/dgkc7fxRsPnjMBTqFr2kld1vPa8YcLOV9oKg94o3rY/UfpglT4+vxIwPlDD7v0w9NVSbrb3kT6aovSK/tfwpgpEAoCWTpoPUA9iJHrGEDMZBaYYoZWYKtMrvZgO2PbTm6NVSCwjzsfvws8W/Z9RzBkHrfS2/rGBekHN1Ms0+sakNrieIcS4MshlBHWxkH5/5DAxMossWiwkRM2v02M/jj2sfsfpAaeaPNifzxi/sey43QH1v+OGqrDBialamxuBPIdNFzISXiWJNye4At54sUsgGH+7gi+o/wCmPWG/ZHluix6W/DGUv2UUlMh6o8tXQ79J+/GFG6Ty106j7TyDMMlMCWiB1sZ3vgnw3hdeuoFJIpkTqJgHe/eb49fo+wVBRHhofVQfrMycFqHAAuwt5DHhTPWCdRb4Z5fwz9nbEzWctaNIsPPzw7cL9n0pqFRQAOgsMMBy9Kn7zIv8zAficQNx/KpMPrI6Ipb79vvxpCLyYvdUqcAzeX4bgrl8mBgBV9rv+FRPq7Af+KyfvGKj8YzD+9U0jtTGnfzMn774U2qpLxn2jF0dVuRb3jbmc5TpCXZVHmd/Qbn5YE5r2n6UkJ/iaw+Q3P3YAeGAZ3n4iZJ+ZvjrxpsBP+ffEdXWsfhxKk0SjLZneaz1Rz+8bUO0Qv8A0/rirVcemJqtIIhqVnSmn2nIA+p6+QnCpxb9pWWoyMpT8epf948rTB8h7z/+IxKqVKpuB8zKTVp08L9BGVMsdJdyKdMe87nSAPMnCrxv9pNOlKZFQ7/8dxyjzpobk/xN9DhJ4z7RZjNtqzFQvGy7Iv8AKgsPXfFDFtPSqmWyftFlnq88dpLms09Vy9V2qOxuzGSfn+WI4x1TpFjAEnBzgns5UrOFpqXb7gO5nYeZw9nC8xqqFEHZLh5YixvsP6/DDxlMgmRUPVAbNH3Ke4pdmqfxdl+uO1rUciNNErVzPWrulPuKc7t/FgIzFiWYkkm5N5OI2cv7Sd6u7Ak/jNUqB2JZmYEk9TIxrGqI5l/mX8cZh9DgyOsMiP7ZGqu9KoI6hSRHyxJQp1fhFSP5T+YxrGYA6MDrHjWsRkCFMqjxzK3zHT6Yk/sI38P/AMSPvGMxmGLpR3i21B5tNnIkGV8ZfRnj8cQua/R6w+U/iMZjMM8A9GMFawPKicFs1/xa3/Qv+HETVM5/xKsfyj/DjMZjDSa3xmGKy/8AgfSQu2bO714+Y/ADFZshVPvCuf5jUP54zGYA0CeWMMaoDhBIV4Owv4TT30H8Yx2uQqb6Hj+U/pjMZgP0gPWN/XN2m1yrkwKdRvRG/EgDFmnw+sfgKjzBPzt+uMxmNGiUnmJfXP2EG8Q41Ro7pmq7dqWXqMJ/m0hfvOFniftzn2BXLZKrQU7MaNSo/wD6BB9DjMZh6aSmmbfWTtqHY5ihn8nnq7a61POVW7vSqGP5QVhR5DES8CzP/wBfMf8AZqf4cZjMO2QlrEdJ1/sPM/8A18x/2an+HFih7M5k70K4/wD5PP8A62xmMxhSNGqPaNvCPYFlTxMwr06X2VQtUaOgUAx6n78d8VzeYZPBymXrUKB3ik+t/N2ifl+GMxmE/pwTcmLauz8wBT4JmV/uK2+4pv8AX3cW6eRr9aFb/tP/AIcbxmCNENzFioRLFDh1bUv7msLj+6fuPLGYzGYKnRCzHctP/9k="/>
          <p:cNvSpPr>
            <a:spLocks noChangeAspect="1" noChangeArrowheads="1"/>
          </p:cNvSpPr>
          <p:nvPr/>
        </p:nvSpPr>
        <p:spPr bwMode="auto">
          <a:xfrm>
            <a:off x="73025" y="-914400"/>
            <a:ext cx="1905000" cy="1905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38" name="AutoShape 14" descr="data:image/jpg;base64,/9j/4AAQSkZJRgABAQAAAQABAAD/2wCEAAkGBhMSERUUEhQUFRMWFxgYGBgYGB0bHBgZFxwYFxgYFxsYHCYfHBwjGRwYHy8gIycpLiwsFx4xNTAqNScrLCkBCQoKDgwOGg8PGiwkHyQsLCosKiwsKSwsKSwsLCwsLC8vNCwpLCwsLCwsLCwsKiwsLCwsLCwsLCwsLCwsLCwsLP/AABEIAMgAyAMBIgACEQEDEQH/xAAbAAACAgMBAAAAAAAAAAAAAAAFBgMEAAECB//EAEMQAAIBAgQEAwUFBQUIAwEAAAECEQMhAAQSMQUiQVETYXEGMkKBkVKhscHRByNicvAUQ9Lh8RUzU4KSk6KyFlTCg//EABoBAAMBAQEBAAAAAAAAAAAAAAIDBAEFAAb/xAAxEQACAQMDAgQFAwQDAAAAAAABAgADESEEEjFBURMiYXEygZGh8BSx0QXB4fEjQlL/2gAMAwEAAhEDEQA/AITUjo30+/Eb5tBuw9Jv9BiFssWnW7N5TA+gxJTy4GwAxwTtn0yaGoecTj+1z7quflH4xjsM5+ED+Zv8IOJAuJaeXJ2BJ8hOBLDoJSugQfEZBob7Sj0BP4nG/AHVmPzA/KcGct7M5l/dov6kR+OLdX2Nroher4dJBuzuAB6nGgVDwD9JhXSJyR9Yuf2dex+bt+ox2lNR8P1Lfm2LDVsspg5kEX5lpORbzgW8xho4f7BCtTWpSzCOjCVYKb/p6dMaKdVuBPNV0ic2+h/iKJRfsL9/645NJfsL9/5HDvW/Z1pEtmFUdytvxxpP2cMQCtdCDsQu/wBDjfBrdjB/VaL0+h/iJIop9j6O4/8A1iQU6f2W+T/qMNtT9nFcbVKZ+oxSrewuaXZVb0bAmnVHIP3hCpom4I/aLzZamfiqD1AP4EHHB4fPu1EPkZU/fbBPMcBrp71Fx/yz+GKL0+4I9bYVuYQ/0lCp8P2MgGUq0yGCsYvy8w+7F+vkBVUMjRO4Pf8AI98VApF1JB8sTLn3HvEN67/UXxjFjkRDf04j4DBubNRDzAhpv2PzFvnigc6BULahH8Ri+0H598ND5sVBpPL6iQfmL/dgXxDgwIJC27qZHz/zw+nVHDCc+rpqiciDzxF7gtTAIi/lcGT/AEccUs1fUW1nsoMetsQ1uF9mJA6SYv8APEK5FwwvAHQH8L4qAS2DIySOZZXiRAKzzEyd/kNsdpnDFgT3J/q2Kv8AZWNpt2/XHaZHz69v1xpCQdxna5ozc26/1646qZrkuYHnIE+Xa0YirOtMczT2H6AYB8VzxdgItFhNr/ngkTcYLPaEv9sjUq6r6lgj3feG5N8ZiplqcaAQt2X/ANhjMV01AGIpyZ6FkOCVq5/dU2bzi3/UbYZeH/s0c3rVFXyUaj9TAH34fnqJTW5VVHcgAfliCnxigxha1InsHU/nhCaSmvxZnRq/1SvU+DA9IKyXsJlKe6Fz/GZ+4QMX8/Wo5Sg9TQqqgmAAJOwA8yYGCQx5r+1LO1GgKypRpOBULC2plLDVeNMWE9dtsPZVpjyiRKz1n/5GNusTsx7cZzM5gkVnVeaArFQm4Fk3I85wB4vwyrUkNUqSDs7EAbXKsYDAyNsEOCUaStykqdLSHXdluyoYgiLz598Wy6PcjYBdLO3NPxGxEQLEgXIBmBicsQZ0Vpqy8fSLValURAFKG4uTc+QINh9cNPs/xJsqwFGtUptU2WzAhb3DiBvY9J87B83w1BrQgUwo1DWpEk2ABANyb369Rif2dqCrTNJiGK3VCIbfmJLXAA6iZgjrgjxcQbAGx/mGq+dzbHU2bqVIOrSWaDvzQBYDt5E+WDnsZWRHbV4klCrMWnQL88gwv54EZUqrMtUkKLWuZEaRbcR52vvitnc21HTo8NDG7rYrchn03NxEb4k3OxsZUadPYbRo4vxriGTeSXq5fcOsGB/FPy+uLeS/aW+kF0Rv+bSfOdxYRih7J+2TVqQFWksbMg2BOxGq9+xxX437JUGYVaBdCZ1IolbDUdVoAI62n1xvitTNrnH5+GJFNG+NRnqMR2yPtvRqASrKSLgENHW8GdvLBfMcLo1Rz01ae4v+uPK6XDWKOGYaXXQdIuAwud73sR2w4+xPEKVGkaL1KSvrJChyeWBeWveCcOoaha2HsZNqdN4Pmp3k2d/Z9l2/3ZemfIyPof1wtcS9gcxTukVV8rH6H8segZvjdCkuqpWpqN5LD9cLnF/a53UHLkU6QIJquLtf+7SCWHnH649WpUAL8e0ZptVq72BuPX8vESplWQw6sp7EEfjjWoi6kg+WH3/5LRcBMzockjemV3EyZJjCt7QjLIT4a1UsDsGSDtckEGTYdb9jjnNRJymROvS1u47ai2/b+YHqIre8IP2hb6jY4GZ3J1EugWovcGCPURiy3GKImXAjyJ+4DFhnKgMZExuIImIkG4EX2xqrUXpMr0NPV62PpFxq7/ZUfMn8hjhzUPxR6WwwV8qlQ9FextsZ2kdJ74o1MkVMEf5+mKVqji2Zx62lelzkd4t5nhza9YGryOMTIM7CU0jr09d8HGpnVHT8cd+DGH+MbSXw4Dy1OHARSRrXp/EO3TGYM0KBVwUiCyyP+YY3h9N90W6wtxCuXc+K7sRE69TNe8wPd+7pjmvwhWQc09dUC/cgAbYJZ803Msqx3IFx+eKD5xWJggkWPl1g9scnceRO6GPtN5P2lzGSan4VeoZaBSc6kfuIN1t1BF8FOI6qz1GqvLElmQ2CXPKFMgsN5wJ4Zm0/tNPToesDZTeBu0jvYW8sNGapGo1itR9JkqReARrMdLE+kdsOLuVAzFhVVy2J59lM8fHFENSVNTaqhUfvCZMFtwDYKRABE9cFv7M/KxpDadAYrM3ElT6HyYfPEOSyBV6wYU31B21aAxQAWZIgq2x33N+2Gj2a4xSYinmAdSoTq0AMNVpJ7CSIG0XFpxYfNa0SDsBJGO0BZ5GUCaphSSxYAnX7yTFmIkAhoBg+cp+cosKyVRqUvdoWFS8yCJt15Rba+PQOI5KnUITLzUGliTsRoloM2YtECOsR1wHrqh0Ktwd5JBW6k6lgwVjYiAe2BRivM11DcG044RxdK1QqrlQphiCLAzzrrUEg2kW8umDlTh+pVpSWRmtrgAmmJ266ZEarX88JOYqeFUOhd2lg4AsJOoOJUrcEHzw28P4ijAVZhQ0Hm5W02ME2aN/PynA1FCWIgoxcEGDuLZXwyjUGeyg+G4KqI2mIg2kqfrg57K1671lBKy/K4U6gvxK25ABEkT2OLdXKqqhbArqOkE2O5AD3Jj6kkTiCtmBRoCuxVMzUMUxqEwZVajduWADB37HCWbcLEXjQbcdZr2hzdNKpoiqGCkKzEwSTY7efbFNQ7m5SkUAAd5LQdhpEm4H54rZladIqXctmDcvv4YuTC2lvXa+Ktag1MjxAA0AG3NfYtvBYGYOASkNtxKN+NsIcaanRDMi63AJJYkEsBJgXVBtYAm0AjfFTh/GPHpLrPKYILqRLpeL7X26HEHEP3oZSwiEAQgsW5ok/CCCJiNhhd4OtXK5pqVRWaGgm+hdZsVEGZ6TihKYKEHmTVKm1l7f3j02aQMuvlGpTVa5GgwCV9A2+JuKhSz6edCeRgQeW4vN52PpbtiBg9OPF0KWVvDExKmxM/SDFu+I6+dqOT4tRjT5bK532C01XcATqJF5HfAqgtYzTUIa4gf2hp0zTpk06moTJQIbEzLQQT1kb3HmMVuG5xHdhofRPIziFUCCSTBaLFiMHP7IrcqjTTJllIgMRcD+fpI3kXwJzBek7hDWWmZ5SFdXBEEMywwsLdo6YehBxFtcZENZmk1yfDaNqi3UgjxDp66b9LCIjEZqiyuJUxB7/AMs9sQjPFULVVWIkwI5T/u20kAQVvIJEzjuskUxVLAAnSEG9jc7QRsDJBFu+J6tPcf7ymnVCgDoekgr5SPNTsfyPY+WIDl1HTF6lXGkMJKmxDCJ+v3EYhzWX0wymUOxPTyPmMTAlTtMGvpwo3pkSGmtx6r+IxmMpmXQHqy/cRjMXafAM5Na15eqcIqNEtp07CZ279OmBzezYTWQzS5liNyTa34QMNGeog80DUJgkTGBefSQLkROxsZ3xErni86RN8wbwzhKUmd1VvGcFBcDRoiXhhZpIU9hqtfBbhucQUgYcza7qysZ96CQN/XbAPiWUrpRV1Y6WBZdPMQJg62Nuxv8AOMS8F4mHARlBqFeSWIDAySOWQDN8VspZbmEGCeUQg/i1KzQAB9oQDYbD7Z6XPXFDO5Eq6DxWRQdKkyPDmTU1skuS07RBBiR0PZZvEhB8Kk22UExE9etrbHHHFcqWpTYACDa0Da28mZt2wlKrIwEN6YcZmcJzNNkai71DUUDw2YBddhusmI6Am4AvjWaQ6l1DSphRESf4C02vfe84Wa3GjTV1GmIADFSGaBCkTvbb03wx5XN06lOm5JB3iCOYAxBNjJBMidu+NdWGbYnht6G5lHP8NWoHUzrEwxAALE9ASQNwJtubC2IOCv4JUFnp6W5lUBlYgWVpPKOmpftHBoZxgTp5S0XIgtuCNRkjA9+BLUqqykahIubWFpX8z3GPJUvgzzIAIyHL0wtSu4UUl0RvJAkhdPZ2vcgx064BUK5Yvmq8FiR4aGIUg2MdALH1tgxx/JeIBl0A0UlDVnYkqrBYI/jIAuL3JOBdanDIQB4KgDSBJgeuwvfr6xGAA/PzvPIcGC6tFfGNUySeVmue5IQkWJJmfK++Cz5F2liimmYAMgDTuQZiZJER0mTtiqlBiSSdIBMGJlzqiNRgALNusdMVqntI6sabAeEhEc0nZpbSBBEHTfbDueIux9pdpNUDfAwggAC53ABYb36dzjjN8QZb6AABGrxCGbXuAqkGB7t/Occ5CqtWChApG5UTBF4kgd7yIj0x3Vpryo8q5cKpCkrf3VWAfi7xfAjmEdts/wCJxwSu2nwgrLS6a1NoB5SXMkC1ulu2LmayZQjwyyVAZDagdR2FiFse9/nhX9quHvRIqLUh7aiQy6n6gAn53388WOAcbZwfGJIjVLGSLgNpY+ewNh3G2GspI3LAVhfYRGivUr6ArvUiOa0FpM3jptaOk4XeLUS6QpZQpMQtix31MRMf64K1KbaAEck6iTUk6dNtMp9RuZn541BIubgASp5bwLrfrOxnCgSDcm8ZYEWtEutSqU2hgwZVCBNcxPNyxsJuFB7YaaOeXwk1035mIGlGbmItpKja3xbX9cdZnLKdVQoywNIIFmbYEsbiCSZjp88AqWfei7MaisI0kAmb2hhHae3W+H7vEEUF2Q+2W1CVEQZvtHxSO+xA3mMR06hpyKl1MauUgQfdI6d9ibA4kyObo1lIFiOaGghidzHcW3AB6bY64lmVZCAzsQAIUSs20z27CDHbCHG7ysJRRcKfQ8ynVo6WUfCWWD8xHyxmM4bX1wh3kFfO4lcZhlBtoIMl1emCviNOf4fXUhTSZpMgpzX6SDBvhQ4hxnmjSfKOpBgiYiJtj156ZZdIJBmbHftt54Cj2XpVaZVgGSbkDmETcR1mfr5zjmpUscrNFRbZMDVMutXhlJSC3hlkfoQ8zB6jf0+7CU9JqS6bKqkkQsn+HUwvp7gW2thry9FqINPUSwJ1jziAWLW1EW3tAxXznDVdGHuhhvsDI6k+c2jt3xcKwDekbtuL/OZwPjylz7oc2iFExaQCTbfri9xGl4kKrWJlQGI1FTIBI2gg2P8AqkcNyLisF+JTCrOmW6S2y3+pj5vOXzU0abQwKWZDbTUaS7aY6yxH+mMqKE8whEG9jFnNcN1IbtVABVahEQyROlYEKBME9BfvjjL8bXQVO/JALarrABItpFz33O8YMNU5nqNyAA6FqEqKkyzEwNrCAd72MRhb4jdjUQKutVLTdqYY6Z96TqNoiRpU2Bw+ldhmJchflDTZgVF1EaSvvLN7QLG1jY+eLnCMy1AmoeWQwGkhjqJ1ATbVbm69B0GBHs1RZmdGZlG/i+HK6FkhgWMyR6QWxffMirVBuaKxoLG5bqxHctcnabAQMKK7bqI1TvywxJMuXNLQysWdzUa5DExve9jcfLvihkOMfvDQLKpBIAgqdK7R5m8iBti6XqaSRGpWPLAZoO6oZiYG5tJ2xDn8hSRKlRgpurMZ0sWnSi00g7tbUO7TEjGi1rfl4LHOMQilEERcdQRb5QeokX6z0xQz3DrNYQRPKBqafIiAJxcyWeFUGOVhskgxtqCAWE/rjupUDTBPUNB7euxBthF2Q3jLXwYncMqPSL6QFZSS6kG4JCiBYEg3kbA+WGihUWsFcKGAGwsFKfCSDe438u8Yq57IhXNQAMIm597uLEQIxrKcUVRFNeVYOkxpMi6Sebym1wMPZg43DmCibcTni9I1CwYMVKXDLPMDIEMTHXr+WF2oaqV5qEF173UhhfVOx2kXw51n8VQ9AAK1oI2O5HyMjuIOKQ4aGVlcaSfiBAJ7R6+fTvjyVrczXpA2IlduJ0/HKnUpGhUMnlCgjQfsArB2ub9cGnyQLKbLJ879bHb8dsKPEcnWQ8rkI11ZlktE3DfEwP0xf9nfaZxUVKsMs6VJEtqgFlt0vNuyg9yT093mWKDbMGMqgEBGFp7yOwB/WcBvaDga1QGUKtfYH3RJ3Vmtbzb88Ey6PBpqo5o52Ajva0xET6Xx1WYFQCJUkgFoglbmItA+12wlQykERjANiJ9BeaHVI0XK6uZYE6rXcHSNI+1vg7keLggBFKsI3BCzeAf6nfFPOVaUgU1ZoGkkOQoDXIUn8R9b4HZdFVwKRGpbtDExcdTYR5+fytZFdYkblaxtb7yxpKV+xFRSIt8QIjyxmMq1tdVT1lQd7EMLCb4zAIsprEEKTPYxsdWoHbyI3AB2BJGKxzoRWMMrqJCmwXTvtYKBM7QBJxOrmpTtuRPeCNiQPP8ADATiOtG1ETaCxgggyNF+8gQdpxydxKi3E5ATz4g3PcR8bMMfEpUjI5RdpCiSfUH+pxBo5SlhzWNjFhAM3OE3j+XrNnqhoqzmqFqBAskLaItYSrC3p1w48G4RVgf2nQukBhMF1DWsBYBriJmVki2H1NlNAWbpx1ltN9twekE8RyxjWgKuLiFBaZ2vuPwI2OIMhxogAVg9WGBcSNrkhtSlrR8JkaYthg/2bqDOCSsE8ymW7GB6ffOFPi9M02ZlVSjXAVvdPmJuMMoVA3lGZQSjC94Zzq85fxC6AsxlrBQIDKPdHLf7otGJchkjYGCbEuwJVpBNgLtvFsLXBs8pbwmfkqliAJnzme9heZFsHqWfCqKsku5JWbkX/wB4b7RBA+/bD6gO7vFLkc2ljPuqP4FGFMfvSo6kA6TM3FwJPTFSln6cEEsGVdRBA1AC+oDvEfXvjnLsnjBJUs6lxpILGBLFpte0byJPrvibNq1Io5oJIuQOhBNiJMRjCAOeTCBvgdISd9FMahpgXmeXUZCiJvPvefliVqeobCDNySZBEDba8HuIm2B3D1BVVYIxKwbD3TLQATaJt0kdcWaIVGLKoBNouYBvboJIBt2whzb3hBTFTidWrTrQWNQBdI2lVtcBRAuoO02G+GHh/EPFIDnVqA0vNz0g9RO0m2JuKZAVFlgmrRIZjG4MSyHpY8231wvU1ZG1RqdDYnpHSO1vvwwkVFseYaLa9o0VcqBKwDq37Gd7bf5WwqcSydSgD4ZPhsNNo1AfZnqp2+V8MnC+JCuDClX2K2nUY6fZ3+/GuIZRtBUsjaom17zHlOF0yyNma1iLQB7N8Rc1NJVuYr7gurMJDaBuGAuQLWPq2U6ekljDahYtBQwNhIsVJvOPP+O5DwCHplw53EzYgKSoAv1G4sYgde/Zv2henMIHAIYofKZKuOZW2sZBg9Riw0g3nWReKVOx40Z7I+Ih0MA6iANtTA3AJEdiBuZ8sK2XBTNCBz6gY1qEUgEgsxvNoMESCBM2JvO8a1U5VWvMBBJA2gnoSbSexxSpZQlZamuorIW02AETbaBLefecbSOwZh1FLmymF+IZ+40qyKVU2ACkHm0wLyDHLcTBxSrso5jHceZI/iNwepI6Y4zdBgAzVLAC1gRbTDMxvBt064F5zM1ABrQQDPKbwdhP5gd8DbcfLKAwRfNzN1eIuZHKBO9uQ9dJFpvvc4nyNQSFA1MoBEjc7z1uO+5wLpcxEIesXCgWmTI7ehwd4e4pe8AGKaRBndoETuTEfLDHJC2EmQgm5kdR5rCbHUoNovIk2xmN1FPjAHfWo9IIEf54zA08iU1jhY78H9pqYzD0/FWoH5k0m6aBDIw+G0aTsYi2GKtVFQWhh5zPTf8AOcJH+w6aVjVy4CPexB67gR8J9LWt1wUSu4Uw6iReBAgQNpki++ORU2gDbOZe5Gf5k/EswtMpWUCKepXYzqpI/vOFA2BCz5aiMUf/AJRSlnoq9agBdwNIL9IaBqB2NpUjFeh7UoG01V1AWDrtG3W8frtghS4tUqI4yq06ihlpUtcAAsTqIXTpA7E26mSRJjTK5G4enpGMrK2RcTWU4t49AMFMMbhZsL6tZPSwv13wJzOl6hAUNY8yjlsJhmiAIjm2kgXOCPFcwKa6qhDNAusaQ0BYURAE9GnzwPqcSCk8y+GgPhCmZ8ar/wAQEW8Om0qpECROH0qABJXA6SlbgWHvaLuR4I5qzWpwqHlQmGboSSPgUE6u5sPJkXKsynWGMEAW94gyaQ6IpGmTBjFSnmKmldYmowEwLKLyfQWEd74hzWbOXWaekoxg6mLODADEgACCdoM98UsxY2hCntGOvWH1Uo8gJuT3OvYL7v2Zg/rOOjS0wQ1KIOoEFiLwQBsII3x1TdH1LVhmAAYqZSIWCZkztI6RaMdiiysBVcOoGpmACg7DlEtvaDJmNwcIYW5gDtF/j1OrSfxAQqRqsCIEiwG20Gw64J0uNUKlJTYmQVYEKYNrqRLCT0j5454mFqK6GkwJEIynlBIJYERfoQLYRM1WrUmVSxsy2NyjdCo6Lvbrg0QOPWG72sT+fePr5gA6vEUr1JIAAuNUzO9vngHxbLAyVHNpJDE2IHSfSACQfPF3huZ1glWSEQtUsJUgtOoSCoEatpIbpjhqhN0HLYqfEABm9wR848/ngAhQw9/Yxf4dxN8uwcm8c2qwYMLADow6EYPUeOpUCMraCeUqdUm19I0x3m8ie2Fv2jyc1CU1aDpLSwHUSSACBf5WxDw8NSV1ZrsA12IJCkkAJsW2O0CPnizw1cbpKapV9v7xiztQVAdfPRIAVRpVma/xGSig6TcEMOowKymSqazZAWVgS41axaSxmZ7GO3bFpdLKKekoltYBI16YJDxJN7xPTE2azZVgUn4dxI0mdXltIkbDcGMeDbBtEM0wx3GSrSik4UAW2WwmSZ9ZwHy9NzW5wBAgQZL21cwmAojbFk8ZqVW0qBTGvmIMmAJg9xEbR8pxYFSFqeKVWDIiw02AjsR1ws3F+8IWa3YQVxCoWkaSQo1D1mAL2Nxt2xHQzhKc7jWZVoH2drbDsB0xPUrKim6uSRAUzbrJ23ntgfk+F1KraadryT997QMNXAsYmo2biTLciwmZBufp2J9MOfsv7ON4njVve+Bd9PmfPoPnjfs57JrR5jL1DaT09B0w8ZLh0CT6/TG2J4iXqWHrPMq1Kcy/lV//AEMZi9lcvqqa/tOCPm04zEtOoMzrVVsFv2jLxDgboSRDKxgWJPmYiOnzjGzwssrLUQaHiAd1i3/LIvPnhurUhGoEyB3jywA9p/ESmhpMEJqU5JXUAhPNY2vt5A4j8LM46WBuImcb9j2pqWXmQWN5jzPe3X64Wshxo5OtqglY0uB2NiR59cezpWUcsi4uN46b9umEHjfs5Rp5nxaxAprz6CY5plVJ3i0/IDD6VXO1sysMXGOZR47TRipdQVAlV6OT1eLxEDT2N5JgV+Gq0HMMxYkBVFlWwsBGwgbDpAx1Sr0cw9StNRUNrk6YtOgkTB7D63xvhzAzosiGIAuYBll3i8C42bvihbhdscQNwYQnwbJa6gD1LswBYg9QTAHYdT/lifhhRwtUatS1Bo1QFgAxKEST3v1GInzBKxRZXALLKg3j+8mdj6bi0zi0aRDIbiCJBEl2kiJb3e8bwY64SQRCLX9u0AGvXSoeYOheVsSVkmTomUVQNM9hAwYyPElYhSWRgTGxR1BnpaZ3IN4veSe+LcONRv3YbxCJkJaI2IF7Xnbp64WNVTxwCKXJAlCQCeoUn3WHedwcH8Y7TAFsBGWjz1mGoiRoBsVEmIAAHMbXnYmMAP7AKjl2Cq6nXpcMZZCYMEbeTSCGPTEtbiwYFSxLAwHizi8NtH17YK0KrFACQRBUNOot1kEzcAAWmIjGKSg9ZrU7+0SslmSlR2PiKyS/KillG5EwOW4MbRGC9LjMqJNMMYB0SSTAjl6QLE3mNrYre0PCV1CIYsC0MTzGRzLfePIg/hHwtDSphGZiAZCzCLJuVX7Rn3tz6Riyyuu6RgvTfbCKUKhXmIZisRymdU7/ACjp3xscE0c7FGqC0NNhcRqub7T5YmFQ0z3sTO8RYcwuIgGf88RjibO0CI0ksWMsIi1hG/ygDAXIx0jSBz1mkzACaZ6aYWQL7CN7d8V6Q1Hdpb3iuzDvPQ9x3GJ6FCnUAYHUY1AH4rx7puBa4xNTRkPMBFoI3858+knoTgHMNOJR/s4QyCAL3m1ut/y3nEdGrUzA001hATJudR3kWm+OsxkqmYcIoK09gvU3mW9Z27Rj0Hgvs8tJFVRsP9fvwYWTVK1uOIrcL9kGMa4PYRZfQYcOF+y+mLRg/kuHYNZXJRh60x1kT1yeINyPBFXEntAPCytUiNRXSvq/KPx+7BxKcYWfaet4lVKI2Tnf+YghB8hqPzXGVm2ITMoqalQAxSyPDNJX1X8RjMGXpgEAdx+IxmOXQFwbztV23EGFE4nQ901KMk7FgZi+wN+/lGI83m0cAag6mRa4I++cJppNqcMP3Z2nc+TEfDaY8zgZxDh46SpEXRipHpBwstfEl8DrfMd6VIE2hRe5sEWQJI6HufPC17WhXoAlYdS+sGJBp/aBPQEMN+2OfY2qxqPSquz02psf3jTBQEDmPQyfWMUMzn6dXMhczUNOg6oGZpLMqgKwWBsSCARNp3gAU0aYtiaPKbn85kWV4W1GhSq1QipUXVTmLAzzlTPMQZAGwO8mMc532XWohekVVwwPKOQKsCWFzsZ87+mHOpw6hTem9Bi0qrAgCrTF9KqmoQeSQoGxEnFrMZPK1tbgspGmUK6SCdmYEi0WtABJ74ewIJK8zBVG0Aj5zzrIZup4wptTohjFMFm0S6cw0t7oMRaQbgyJwdyFTLyVZl1qXDz8TTMJ89RLfTfGxTVaprIwhanNT1fCpk7LZjuInzwEfOotUtJqI5Z4ZNT1DIDp73IRJhgQbfLC7ioPWPsQb/7h0UdJCUwWdhAMMIFxJjY/XtO8D83kiKZUM0qIpwTzyIcEzys3NJ7SJ795X2iXw3plFMFQup40nmFyEltWx2uBbcirmaoplQrAz8RBILHcbQIPyEbnCgrqRaMwb3ipkmdRUDLLBW0gyQG6AKCIaAYa4wcyXtEwC09BSoHBWGkKAS0ruZFhciLn1iRgKjVWPMIPMJMG3TYQNhO9sD6VbVUVpVbyRIWZ5dFrmQTvHbF4UEXIkLFlNryXMZjxKhUHWSCNVyoB6jVB73i28Ym4dlmQwWbSthYSL3W/Ty2vNsRt4agsszci433MXvfr5/LG8pUNQSDEHTcRfpJY3OAJxYRlgDc8wvVzIIhmDHY7dNj5HEOXyC6SzE76Se4Puz/W+Bio0leYkeZjqLeX54IZHimpmS8raBexuC3Yefl64y3SFu6znMUNChwNzIaIJEbqo33iLAwcXcvSLgMQQOgOJ8nwq5dyY6L0HoMMXCuEayGYQo2Hf1xgETUqi2Jr2e4LHORc7eQw25TJ43k8ngzl8sBilUtOe7ljNZfLYtgYwDG8Mi5Xz2cWkjO2w6dzsAPMm2E81SJZ/eeWPqeg8gIHyxZ45xTxXhf92ht/E3VvlsPU+WAmYzH+WONq6+9rDgTt6PTFVueTJamYll/mE/UYzAzifFRlaXimDULBKQPxVCRLeaoDJ7mBjMe0tJmUte0zU1CGsvSWcyZOKOYAk4lyuX8NAgZm0yAWMmJMAk3sIA8gMcmje9p2m1ztiYc2EMSKplKyUnamhn3HIBIVSA3TcExsN1InCOmZqeKWqwQQ6ksBYrtEggMBCjsWixx6l7NZmm61VqrU0hiHDK2qmwADpqHwxpMiJDd8KvEfZwVkLomkFSy6ROuoWbSpYSCukTpB2gm+OolPYIvfvwOkqezXtu1KkyhwFNQAUahtJF9O0ARcSOlu7FT42uYQ1GpjQqMoZZp2UjxSW2MtAv8AZJwn5OgDmKVKoUZqKulOdK0meGaKhYQSGMau6jeRjrhPF6eVqculdIZIaLNA1B1DGVJGlli4vvEEy4tPKbkkgXjP/tBaaBPDCsbsbksxuq6bAAC0Qb9cKftctND+4KkFQxhdOhnEFRc2WP6nHfEeKM5cEFGTmNLTpgGy295RzEzImBa2F5UqVCSZ09Y6ybSB+A7YClT25MOo4I8t7yHhObrE1A5PhsNJAhZkgysDyF+nTrhnyPCjUXUXLKtt9tXQ3EkDtvE2wBpALVuHOoie8W2G/eNsGG4v4alKRbSJ3j0JOnrA+QthtS9sQKAA55kvEMzTB0i8e7Y9LWF9IH3YXq9AhhUudQMld42gA9f0xarcRZRLEXIO14nqfvx3lq6u7MCpJsV2HqOx2xi3UTam1mtByhpVqMk82rqXmSJmNtumLFPN1RZpHdZ2+s7Yt1mCmVsw73+/+umIqSGs2kNpA94gXvFrbk+e2NDExLIEzeWuE5epUNpRB1Hxeh+8nDfksgqRAlj9fmepxrhHC3IEDSvc79hAwz8P4Uq+Z7nfGZOIlm7ytw/hBYhn+mGbJ5P6Y3lMng1lstAw9EtJXe81lsvGLIGNjGYZFzMLvtDxyJpUzfZmHT+EeffG+Ncf3p0jfYuOnkv64WTjm6nU/wDRPmZ1NJpL+d/kJtm+mITpAZ3YLTQanY/Co6+ZJsB1JxMlOZuAACWYmAqjdmPQDvjzv2w9q/7QfBokjLIZBIg1XH943kPhXoL74gpUvFPpOhUqW8q8/tKPHuPHN5kPBWmpVaSfZQMDf+InmJ7nGYFUfeX+ZfxGMx2UwLCQ1gAQJ7hleA1nAKoV8zjP/g3gutZnk6rg396xMnynD7itxBZptEbTfALpKaiR/qXLRDzVBPHcsWpVKiFW8NjDughKjsBqVhtqHwmDIwCX2nalTB8VGA5XDCGYIFBc6CdVyFmNQEEzi5xHPmjULsrElZEjVHSZ/hG/oDscJ1bh1FqdQ0gKbHckW8ySLj0FvTCfHJNj3nWXTeW44tL1HiGXq11dlBdoJ0gOpeYpoy7FYgWJKzYbwK9pOK5UVWNPTUYDm/djwwwJkKIuCSTJP1wvZzN1lA5lKrqEpa5gSTYnb8cCsm519TsAALkkwBHW+Kgt8yCpV2mwEY8tXRp1qzsSZqdYtBv13u3aIxYTPGmajU1RC66CRzALI2JuCYFx1Ft8AaPF4EI0m4AI6nzPTpftjK+cJiSPSOovbHtpvNFRbd5Zr1JbmYk723M9/vxKELQYtBMT/U4H08s5ufkMFMvRbSSWNv6Hp/rgWxDpm5yJVdSzXmN/1GCeVysKSf8AXrbHNKiANX0vvt9MXchkHzLeHSskczxYEbgdNV7D9MLJJwIywS5PMp5LhL5mpop2A95iJCjYT3PYdceh8F9maVAAKtx1O/ni7wbgSUaapTEKPqfMnqT3wdyuR8sMAJ4kL1MyLLZXBbKZDFrJ8PwSSkBhyqBJi15HQy4GJ8aZgBJ2wE4j7Tosilzt3+Efr8vrjHqLTF2MKnTaobKIWzOaWmupyFHn+A7nCvxX2garKpypse7evYeWBeazj1G1VCWP3D0HTEa32/0xyq+rZ8LgTr0NEtPzPk/YTDjoqoQu7BKaCXdjCqOknz6AXPTEHFc/Ryaa8y8E3Smt3qfyg7D+JrDHmftJ7VVc4wDQlJTKUl91d+Zj8bn7R79MKpUDUy2B+8a9Yny0/rL3tb7ZHMTRo6kywPWzViNmqRsB0Tp1vssDGRizlcoWPl+P+WOiAEFhxPKu0esn4Rky1RLfEsf9QxmHXhuTGSVHcA5l9OhT/dgkc7fxRsPnjMBTqFr2kld1vPa8YcLOV9oKg94o3rY/UfpglT4+vxIwPlDD7v0w9NVSbrb3kT6aovSK/tfwpgpEAoCWTpoPUA9iJHrGEDMZBaYYoZWYKtMrvZgO2PbTm6NVSCwjzsfvws8W/Z9RzBkHrfS2/rGBekHN1Ms0+sakNrieIcS4MshlBHWxkH5/5DAxMossWiwkRM2v02M/jj2sfsfpAaeaPNifzxi/sey43QH1v+OGqrDBialamxuBPIdNFzISXiWJNye4At54sUsgGH+7gi+o/wCmPWG/ZHluix6W/DGUv2UUlMh6o8tXQ79J+/GFG6Ty106j7TyDMMlMCWiB1sZ3vgnw3hdeuoFJIpkTqJgHe/eb49fo+wVBRHhofVQfrMycFqHAAuwt5DHhTPWCdRb4Z5fwz9nbEzWctaNIsPPzw7cL9n0pqFRQAOgsMMBy9Kn7zIv8zAficQNx/KpMPrI6Ipb79vvxpCLyYvdUqcAzeX4bgrl8mBgBV9rv+FRPq7Af+KyfvGKj8YzD+9U0jtTGnfzMn774U2qpLxn2jF0dVuRb3jbmc5TpCXZVHmd/Qbn5YE5r2n6UkJ/iaw+Q3P3YAeGAZ3n4iZJ+ZvjrxpsBP+ffEdXWsfhxKk0SjLZneaz1Rz+8bUO0Qv8A0/rirVcemJqtIIhqVnSmn2nIA+p6+QnCpxb9pWWoyMpT8epf948rTB8h7z/+IxKqVKpuB8zKTVp08L9BGVMsdJdyKdMe87nSAPMnCrxv9pNOlKZFQ7/8dxyjzpobk/xN9DhJ4z7RZjNtqzFQvGy7Iv8AKgsPXfFDFtPSqmWyftFlnq88dpLms09Vy9V2qOxuzGSfn+WI4x1TpFjAEnBzgns5UrOFpqXb7gO5nYeZw9nC8xqqFEHZLh5YixvsP6/DDxlMgmRUPVAbNH3Ke4pdmqfxdl+uO1rUciNNErVzPWrulPuKc7t/FgIzFiWYkkm5N5OI2cv7Sd6u7Ak/jNUqB2JZmYEk9TIxrGqI5l/mX8cZh9DgyOsMiP7ZGqu9KoI6hSRHyxJQp1fhFSP5T+YxrGYA6MDrHjWsRkCFMqjxzK3zHT6Yk/sI38P/AMSPvGMxmGLpR3i21B5tNnIkGV8ZfRnj8cQua/R6w+U/iMZjMM8A9GMFawPKicFs1/xa3/Qv+HETVM5/xKsfyj/DjMZjDSa3xmGKy/8AgfSQu2bO714+Y/ADFZshVPvCuf5jUP54zGYA0CeWMMaoDhBIV4Owv4TT30H8Yx2uQqb6Hj+U/pjMZgP0gPWN/XN2m1yrkwKdRvRG/EgDFmnw+sfgKjzBPzt+uMxmNGiUnmJfXP2EG8Q41Ro7pmq7dqWXqMJ/m0hfvOFniftzn2BXLZKrQU7MaNSo/wD6BB9DjMZh6aSmmbfWTtqHY5ihn8nnq7a61POVW7vSqGP5QVhR5DES8CzP/wBfMf8AZqf4cZjMO2QlrEdJ1/sPM/8A18x/2an+HFih7M5k70K4/wD5PP8A62xmMxhSNGqPaNvCPYFlTxMwr06X2VQtUaOgUAx6n78d8VzeYZPBymXrUKB3ik+t/N2ifl+GMxmE/pwTcmLauz8wBT4JmV/uK2+4pv8AX3cW6eRr9aFb/tP/AIcbxmCNENzFioRLFDh1bUv7msLj+6fuPLGYzGYKnRCzHctP/9k="/>
          <p:cNvSpPr>
            <a:spLocks noChangeAspect="1" noChangeArrowheads="1"/>
          </p:cNvSpPr>
          <p:nvPr/>
        </p:nvSpPr>
        <p:spPr bwMode="auto">
          <a:xfrm>
            <a:off x="73025" y="-914400"/>
            <a:ext cx="1905000" cy="1905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40" name="AutoShape 16" descr="data:image/jpg;base64,/9j/4AAQSkZJRgABAQAAAQABAAD/2wCEAAkGBhMSERUUEhQUFRMWFxgYGBgYGB0bHBgZFxwYFxgYFxsYHCYfHBwjGRwYHy8gIycpLiwsFx4xNTAqNScrLCkBCQoKDgwOGg8PGiwkHyQsLCosKiwsKSwsKSwsLCwsLC8vNCwpLCwsLCwsLCwsKiwsLCwsLCwsLCwsLCwsLCwsLP/AABEIAMgAyAMBIgACEQEDEQH/xAAbAAACAgMBAAAAAAAAAAAAAAAFBgMEAAECB//EAEMQAAIBAgQEAwUFBQUIAwEAAAECEQMhAAQSMQUiQVETYXEGMkKBkVKhscHRByNicvAUQ9Lh8RUzU4KSk6KyFlTCg//EABoBAAMBAQEBAAAAAAAAAAAAAAIDBAEFAAb/xAAxEQACAQMDAgQFAwQDAAAAAAABAgADESEEEjFBURMiYXEygZGh8BSx0QXB4fEjQlL/2gAMAwEAAhEDEQA/AITUjo30+/Eb5tBuw9Jv9BiFssWnW7N5TA+gxJTy4GwAxwTtn0yaGoecTj+1z7quflH4xjsM5+ED+Zv8IOJAuJaeXJ2BJ8hOBLDoJSugQfEZBob7Sj0BP4nG/AHVmPzA/KcGct7M5l/dov6kR+OLdX2Nroher4dJBuzuAB6nGgVDwD9JhXSJyR9Yuf2dex+bt+ox2lNR8P1Lfm2LDVsspg5kEX5lpORbzgW8xho4f7BCtTWpSzCOjCVYKb/p6dMaKdVuBPNV0ic2+h/iKJRfsL9/645NJfsL9/5HDvW/Z1pEtmFUdytvxxpP2cMQCtdCDsQu/wBDjfBrdjB/VaL0+h/iJIop9j6O4/8A1iQU6f2W+T/qMNtT9nFcbVKZ+oxSrewuaXZVb0bAmnVHIP3hCpom4I/aLzZamfiqD1AP4EHHB4fPu1EPkZU/fbBPMcBrp71Fx/yz+GKL0+4I9bYVuYQ/0lCp8P2MgGUq0yGCsYvy8w+7F+vkBVUMjRO4Pf8AI98VApF1JB8sTLn3HvEN67/UXxjFjkRDf04j4DBubNRDzAhpv2PzFvnigc6BULahH8Ri+0H598ND5sVBpPL6iQfmL/dgXxDgwIJC27qZHz/zw+nVHDCc+rpqiciDzxF7gtTAIi/lcGT/AEccUs1fUW1nsoMetsQ1uF9mJA6SYv8APEK5FwwvAHQH8L4qAS2DIySOZZXiRAKzzEyd/kNsdpnDFgT3J/q2Kv8AZWNpt2/XHaZHz69v1xpCQdxna5ozc26/1646qZrkuYHnIE+Xa0YirOtMczT2H6AYB8VzxdgItFhNr/ngkTcYLPaEv9sjUq6r6lgj3feG5N8ZiplqcaAQt2X/ANhjMV01AGIpyZ6FkOCVq5/dU2bzi3/UbYZeH/s0c3rVFXyUaj9TAH34fnqJTW5VVHcgAfliCnxigxha1InsHU/nhCaSmvxZnRq/1SvU+DA9IKyXsJlKe6Fz/GZ+4QMX8/Wo5Sg9TQqqgmAAJOwA8yYGCQx5r+1LO1GgKypRpOBULC2plLDVeNMWE9dtsPZVpjyiRKz1n/5GNusTsx7cZzM5gkVnVeaArFQm4Fk3I85wB4vwyrUkNUqSDs7EAbXKsYDAyNsEOCUaStykqdLSHXdluyoYgiLz598Wy6PcjYBdLO3NPxGxEQLEgXIBmBicsQZ0Vpqy8fSLValURAFKG4uTc+QINh9cNPs/xJsqwFGtUptU2WzAhb3DiBvY9J87B83w1BrQgUwo1DWpEk2ABANyb369Rif2dqCrTNJiGK3VCIbfmJLXAA6iZgjrgjxcQbAGx/mGq+dzbHU2bqVIOrSWaDvzQBYDt5E+WDnsZWRHbV4klCrMWnQL88gwv54EZUqrMtUkKLWuZEaRbcR52vvitnc21HTo8NDG7rYrchn03NxEb4k3OxsZUadPYbRo4vxriGTeSXq5fcOsGB/FPy+uLeS/aW+kF0Rv+bSfOdxYRih7J+2TVqQFWksbMg2BOxGq9+xxX437JUGYVaBdCZ1IolbDUdVoAI62n1xvitTNrnH5+GJFNG+NRnqMR2yPtvRqASrKSLgENHW8GdvLBfMcLo1Rz01ae4v+uPK6XDWKOGYaXXQdIuAwud73sR2w4+xPEKVGkaL1KSvrJChyeWBeWveCcOoaha2HsZNqdN4Pmp3k2d/Z9l2/3ZemfIyPof1wtcS9gcxTukVV8rH6H8segZvjdCkuqpWpqN5LD9cLnF/a53UHLkU6QIJquLtf+7SCWHnH649WpUAL8e0ZptVq72BuPX8vESplWQw6sp7EEfjjWoi6kg+WH3/5LRcBMzockjemV3EyZJjCt7QjLIT4a1UsDsGSDtckEGTYdb9jjnNRJymROvS1u47ai2/b+YHqIre8IP2hb6jY4GZ3J1EugWovcGCPURiy3GKImXAjyJ+4DFhnKgMZExuIImIkG4EX2xqrUXpMr0NPV62PpFxq7/ZUfMn8hjhzUPxR6WwwV8qlQ9FextsZ2kdJ74o1MkVMEf5+mKVqji2Zx62lelzkd4t5nhza9YGryOMTIM7CU0jr09d8HGpnVHT8cd+DGH+MbSXw4Dy1OHARSRrXp/EO3TGYM0KBVwUiCyyP+YY3h9N90W6wtxCuXc+K7sRE69TNe8wPd+7pjmvwhWQc09dUC/cgAbYJZ803Msqx3IFx+eKD5xWJggkWPl1g9scnceRO6GPtN5P2lzGSan4VeoZaBSc6kfuIN1t1BF8FOI6qz1GqvLElmQ2CXPKFMgsN5wJ4Zm0/tNPToesDZTeBu0jvYW8sNGapGo1itR9JkqReARrMdLE+kdsOLuVAzFhVVy2J59lM8fHFENSVNTaqhUfvCZMFtwDYKRABE9cFv7M/KxpDadAYrM3ElT6HyYfPEOSyBV6wYU31B21aAxQAWZIgq2x33N+2Gj2a4xSYinmAdSoTq0AMNVpJ7CSIG0XFpxYfNa0SDsBJGO0BZ5GUCaphSSxYAnX7yTFmIkAhoBg+cp+cosKyVRqUvdoWFS8yCJt15Rba+PQOI5KnUITLzUGliTsRoloM2YtECOsR1wHrqh0Ktwd5JBW6k6lgwVjYiAe2BRivM11DcG044RxdK1QqrlQphiCLAzzrrUEg2kW8umDlTh+pVpSWRmtrgAmmJ266ZEarX88JOYqeFUOhd2lg4AsJOoOJUrcEHzw28P4ijAVZhQ0Hm5W02ME2aN/PynA1FCWIgoxcEGDuLZXwyjUGeyg+G4KqI2mIg2kqfrg57K1671lBKy/K4U6gvxK25ABEkT2OLdXKqqhbArqOkE2O5AD3Jj6kkTiCtmBRoCuxVMzUMUxqEwZVajduWADB37HCWbcLEXjQbcdZr2hzdNKpoiqGCkKzEwSTY7efbFNQ7m5SkUAAd5LQdhpEm4H54rZladIqXctmDcvv4YuTC2lvXa+Ktag1MjxAA0AG3NfYtvBYGYOASkNtxKN+NsIcaanRDMi63AJJYkEsBJgXVBtYAm0AjfFTh/GPHpLrPKYILqRLpeL7X26HEHEP3oZSwiEAQgsW5ok/CCCJiNhhd4OtXK5pqVRWaGgm+hdZsVEGZ6TihKYKEHmTVKm1l7f3j02aQMuvlGpTVa5GgwCV9A2+JuKhSz6edCeRgQeW4vN52PpbtiBg9OPF0KWVvDExKmxM/SDFu+I6+dqOT4tRjT5bK532C01XcATqJF5HfAqgtYzTUIa4gf2hp0zTpk06moTJQIbEzLQQT1kb3HmMVuG5xHdhofRPIziFUCCSTBaLFiMHP7IrcqjTTJllIgMRcD+fpI3kXwJzBek7hDWWmZ5SFdXBEEMywwsLdo6YehBxFtcZENZmk1yfDaNqi3UgjxDp66b9LCIjEZqiyuJUxB7/AMs9sQjPFULVVWIkwI5T/u20kAQVvIJEzjuskUxVLAAnSEG9jc7QRsDJBFu+J6tPcf7ymnVCgDoekgr5SPNTsfyPY+WIDl1HTF6lXGkMJKmxDCJ+v3EYhzWX0wymUOxPTyPmMTAlTtMGvpwo3pkSGmtx6r+IxmMpmXQHqy/cRjMXafAM5Na15eqcIqNEtp07CZ279OmBzezYTWQzS5liNyTa34QMNGeog80DUJgkTGBefSQLkROxsZ3xErni86RN8wbwzhKUmd1VvGcFBcDRoiXhhZpIU9hqtfBbhucQUgYcza7qysZ96CQN/XbAPiWUrpRV1Y6WBZdPMQJg62Nuxv8AOMS8F4mHARlBqFeSWIDAySOWQDN8VspZbmEGCeUQg/i1KzQAB9oQDYbD7Z6XPXFDO5Eq6DxWRQdKkyPDmTU1skuS07RBBiR0PZZvEhB8Kk22UExE9etrbHHHFcqWpTYACDa0Da28mZt2wlKrIwEN6YcZmcJzNNkai71DUUDw2YBddhusmI6Am4AvjWaQ6l1DSphRESf4C02vfe84Wa3GjTV1GmIADFSGaBCkTvbb03wx5XN06lOm5JB3iCOYAxBNjJBMidu+NdWGbYnht6G5lHP8NWoHUzrEwxAALE9ASQNwJtubC2IOCv4JUFnp6W5lUBlYgWVpPKOmpftHBoZxgTp5S0XIgtuCNRkjA9+BLUqqykahIubWFpX8z3GPJUvgzzIAIyHL0wtSu4UUl0RvJAkhdPZ2vcgx064BUK5Yvmq8FiR4aGIUg2MdALH1tgxx/JeIBl0A0UlDVnYkqrBYI/jIAuL3JOBdanDIQB4KgDSBJgeuwvfr6xGAA/PzvPIcGC6tFfGNUySeVmue5IQkWJJmfK++Cz5F2liimmYAMgDTuQZiZJER0mTtiqlBiSSdIBMGJlzqiNRgALNusdMVqntI6sabAeEhEc0nZpbSBBEHTfbDueIux9pdpNUDfAwggAC53ABYb36dzjjN8QZb6AABGrxCGbXuAqkGB7t/Occ5CqtWChApG5UTBF4kgd7yIj0x3Vpryo8q5cKpCkrf3VWAfi7xfAjmEdts/wCJxwSu2nwgrLS6a1NoB5SXMkC1ulu2LmayZQjwyyVAZDagdR2FiFse9/nhX9quHvRIqLUh7aiQy6n6gAn53388WOAcbZwfGJIjVLGSLgNpY+ewNh3G2GspI3LAVhfYRGivUr6ArvUiOa0FpM3jptaOk4XeLUS6QpZQpMQtix31MRMf64K1KbaAEck6iTUk6dNtMp9RuZn541BIubgASp5bwLrfrOxnCgSDcm8ZYEWtEutSqU2hgwZVCBNcxPNyxsJuFB7YaaOeXwk1035mIGlGbmItpKja3xbX9cdZnLKdVQoywNIIFmbYEsbiCSZjp88AqWfei7MaisI0kAmb2hhHae3W+H7vEEUF2Q+2W1CVEQZvtHxSO+xA3mMR06hpyKl1MauUgQfdI6d9ibA4kyObo1lIFiOaGghidzHcW3AB6bY64lmVZCAzsQAIUSs20z27CDHbCHG7ysJRRcKfQ8ynVo6WUfCWWD8xHyxmM4bX1wh3kFfO4lcZhlBtoIMl1emCviNOf4fXUhTSZpMgpzX6SDBvhQ4hxnmjSfKOpBgiYiJtj156ZZdIJBmbHftt54Cj2XpVaZVgGSbkDmETcR1mfr5zjmpUscrNFRbZMDVMutXhlJSC3hlkfoQ8zB6jf0+7CU9JqS6bKqkkQsn+HUwvp7gW2thry9FqINPUSwJ1jziAWLW1EW3tAxXznDVdGHuhhvsDI6k+c2jt3xcKwDekbtuL/OZwPjylz7oc2iFExaQCTbfri9xGl4kKrWJlQGI1FTIBI2gg2P8AqkcNyLisF+JTCrOmW6S2y3+pj5vOXzU0abQwKWZDbTUaS7aY6yxH+mMqKE8whEG9jFnNcN1IbtVABVahEQyROlYEKBME9BfvjjL8bXQVO/JALarrABItpFz33O8YMNU5nqNyAA6FqEqKkyzEwNrCAd72MRhb4jdjUQKutVLTdqYY6Z96TqNoiRpU2Bw+ldhmJchflDTZgVF1EaSvvLN7QLG1jY+eLnCMy1AmoeWQwGkhjqJ1ATbVbm69B0GBHs1RZmdGZlG/i+HK6FkhgWMyR6QWxffMirVBuaKxoLG5bqxHctcnabAQMKK7bqI1TvywxJMuXNLQysWdzUa5DExve9jcfLvihkOMfvDQLKpBIAgqdK7R5m8iBti6XqaSRGpWPLAZoO6oZiYG5tJ2xDn8hSRKlRgpurMZ0sWnSi00g7tbUO7TEjGi1rfl4LHOMQilEERcdQRb5QeokX6z0xQz3DrNYQRPKBqafIiAJxcyWeFUGOVhskgxtqCAWE/rjupUDTBPUNB7euxBthF2Q3jLXwYncMqPSL6QFZSS6kG4JCiBYEg3kbA+WGihUWsFcKGAGwsFKfCSDe438u8Yq57IhXNQAMIm597uLEQIxrKcUVRFNeVYOkxpMi6Sebym1wMPZg43DmCibcTni9I1CwYMVKXDLPMDIEMTHXr+WF2oaqV5qEF173UhhfVOx2kXw51n8VQ9AAK1oI2O5HyMjuIOKQ4aGVlcaSfiBAJ7R6+fTvjyVrczXpA2IlduJ0/HKnUpGhUMnlCgjQfsArB2ub9cGnyQLKbLJ879bHb8dsKPEcnWQ8rkI11ZlktE3DfEwP0xf9nfaZxUVKsMs6VJEtqgFlt0vNuyg9yT093mWKDbMGMqgEBGFp7yOwB/WcBvaDga1QGUKtfYH3RJ3Vmtbzb88Ey6PBpqo5o52Ajva0xET6Xx1WYFQCJUkgFoglbmItA+12wlQykERjANiJ9BeaHVI0XK6uZYE6rXcHSNI+1vg7keLggBFKsI3BCzeAf6nfFPOVaUgU1ZoGkkOQoDXIUn8R9b4HZdFVwKRGpbtDExcdTYR5+fytZFdYkblaxtb7yxpKV+xFRSIt8QIjyxmMq1tdVT1lQd7EMLCb4zAIsprEEKTPYxsdWoHbyI3AB2BJGKxzoRWMMrqJCmwXTvtYKBM7QBJxOrmpTtuRPeCNiQPP8ADATiOtG1ETaCxgggyNF+8gQdpxydxKi3E5ATz4g3PcR8bMMfEpUjI5RdpCiSfUH+pxBo5SlhzWNjFhAM3OE3j+XrNnqhoqzmqFqBAskLaItYSrC3p1w48G4RVgf2nQukBhMF1DWsBYBriJmVki2H1NlNAWbpx1ltN9twekE8RyxjWgKuLiFBaZ2vuPwI2OIMhxogAVg9WGBcSNrkhtSlrR8JkaYthg/2bqDOCSsE8ymW7GB6ffOFPi9M02ZlVSjXAVvdPmJuMMoVA3lGZQSjC94Zzq85fxC6AsxlrBQIDKPdHLf7otGJchkjYGCbEuwJVpBNgLtvFsLXBs8pbwmfkqliAJnzme9heZFsHqWfCqKsku5JWbkX/wB4b7RBA+/bD6gO7vFLkc2ljPuqP4FGFMfvSo6kA6TM3FwJPTFSln6cEEsGVdRBA1AC+oDvEfXvjnLsnjBJUs6lxpILGBLFpte0byJPrvibNq1Io5oJIuQOhBNiJMRjCAOeTCBvgdISd9FMahpgXmeXUZCiJvPvefliVqeobCDNySZBEDba8HuIm2B3D1BVVYIxKwbD3TLQATaJt0kdcWaIVGLKoBNouYBvboJIBt2whzb3hBTFTidWrTrQWNQBdI2lVtcBRAuoO02G+GHh/EPFIDnVqA0vNz0g9RO0m2JuKZAVFlgmrRIZjG4MSyHpY8231wvU1ZG1RqdDYnpHSO1vvwwkVFseYaLa9o0VcqBKwDq37Gd7bf5WwqcSydSgD4ZPhsNNo1AfZnqp2+V8MnC+JCuDClX2K2nUY6fZ3+/GuIZRtBUsjaom17zHlOF0yyNma1iLQB7N8Rc1NJVuYr7gurMJDaBuGAuQLWPq2U6ekljDahYtBQwNhIsVJvOPP+O5DwCHplw53EzYgKSoAv1G4sYgde/Zv2henMIHAIYofKZKuOZW2sZBg9Riw0g3nWReKVOx40Z7I+Ih0MA6iANtTA3AJEdiBuZ8sK2XBTNCBz6gY1qEUgEgsxvNoMESCBM2JvO8a1U5VWvMBBJA2gnoSbSexxSpZQlZamuorIW02AETbaBLefecbSOwZh1FLmymF+IZ+40qyKVU2ACkHm0wLyDHLcTBxSrso5jHceZI/iNwepI6Y4zdBgAzVLAC1gRbTDMxvBt064F5zM1ABrQQDPKbwdhP5gd8DbcfLKAwRfNzN1eIuZHKBO9uQ9dJFpvvc4nyNQSFA1MoBEjc7z1uO+5wLpcxEIesXCgWmTI7ehwd4e4pe8AGKaRBndoETuTEfLDHJC2EmQgm5kdR5rCbHUoNovIk2xmN1FPjAHfWo9IIEf54zA08iU1jhY78H9pqYzD0/FWoH5k0m6aBDIw+G0aTsYi2GKtVFQWhh5zPTf8AOcJH+w6aVjVy4CPexB67gR8J9LWt1wUSu4Uw6iReBAgQNpki++ORU2gDbOZe5Gf5k/EswtMpWUCKepXYzqpI/vOFA2BCz5aiMUf/AJRSlnoq9agBdwNIL9IaBqB2NpUjFeh7UoG01V1AWDrtG3W8frtghS4tUqI4yq06ihlpUtcAAsTqIXTpA7E26mSRJjTK5G4enpGMrK2RcTWU4t49AMFMMbhZsL6tZPSwv13wJzOl6hAUNY8yjlsJhmiAIjm2kgXOCPFcwKa6qhDNAusaQ0BYURAE9GnzwPqcSCk8y+GgPhCmZ8ar/wAQEW8Om0qpECROH0qABJXA6SlbgWHvaLuR4I5qzWpwqHlQmGboSSPgUE6u5sPJkXKsynWGMEAW94gyaQ6IpGmTBjFSnmKmldYmowEwLKLyfQWEd74hzWbOXWaekoxg6mLODADEgACCdoM98UsxY2hCntGOvWH1Uo8gJuT3OvYL7v2Zg/rOOjS0wQ1KIOoEFiLwQBsII3x1TdH1LVhmAAYqZSIWCZkztI6RaMdiiysBVcOoGpmACg7DlEtvaDJmNwcIYW5gDtF/j1OrSfxAQqRqsCIEiwG20Gw64J0uNUKlJTYmQVYEKYNrqRLCT0j5454mFqK6GkwJEIynlBIJYERfoQLYRM1WrUmVSxsy2NyjdCo6Lvbrg0QOPWG72sT+fePr5gA6vEUr1JIAAuNUzO9vngHxbLAyVHNpJDE2IHSfSACQfPF3huZ1glWSEQtUsJUgtOoSCoEatpIbpjhqhN0HLYqfEABm9wR848/ngAhQw9/Yxf4dxN8uwcm8c2qwYMLADow6EYPUeOpUCMraCeUqdUm19I0x3m8ie2Fv2jyc1CU1aDpLSwHUSSACBf5WxDw8NSV1ZrsA12IJCkkAJsW2O0CPnizw1cbpKapV9v7xiztQVAdfPRIAVRpVma/xGSig6TcEMOowKymSqazZAWVgS41axaSxmZ7GO3bFpdLKKekoltYBI16YJDxJN7xPTE2azZVgUn4dxI0mdXltIkbDcGMeDbBtEM0wx3GSrSik4UAW2WwmSZ9ZwHy9NzW5wBAgQZL21cwmAojbFk8ZqVW0qBTGvmIMmAJg9xEbR8pxYFSFqeKVWDIiw02AjsR1ws3F+8IWa3YQVxCoWkaSQo1D1mAL2Nxt2xHQzhKc7jWZVoH2drbDsB0xPUrKim6uSRAUzbrJ23ntgfk+F1KraadryT997QMNXAsYmo2biTLciwmZBufp2J9MOfsv7ON4njVve+Bd9PmfPoPnjfs57JrR5jL1DaT09B0w8ZLh0CT6/TG2J4iXqWHrPMq1Kcy/lV//AEMZi9lcvqqa/tOCPm04zEtOoMzrVVsFv2jLxDgboSRDKxgWJPmYiOnzjGzwssrLUQaHiAd1i3/LIvPnhurUhGoEyB3jywA9p/ESmhpMEJqU5JXUAhPNY2vt5A4j8LM46WBuImcb9j2pqWXmQWN5jzPe3X64Wshxo5OtqglY0uB2NiR59cezpWUcsi4uN46b9umEHjfs5Rp5nxaxAprz6CY5plVJ3i0/IDD6VXO1sysMXGOZR47TRipdQVAlV6OT1eLxEDT2N5JgV+Gq0HMMxYkBVFlWwsBGwgbDpAx1Sr0cw9StNRUNrk6YtOgkTB7D63xvhzAzosiGIAuYBll3i8C42bvihbhdscQNwYQnwbJa6gD1LswBYg9QTAHYdT/lifhhRwtUatS1Bo1QFgAxKEST3v1GInzBKxRZXALLKg3j+8mdj6bi0zi0aRDIbiCJBEl2kiJb3e8bwY64SQRCLX9u0AGvXSoeYOheVsSVkmTomUVQNM9hAwYyPElYhSWRgTGxR1BnpaZ3IN4veSe+LcONRv3YbxCJkJaI2IF7Xnbp64WNVTxwCKXJAlCQCeoUn3WHedwcH8Y7TAFsBGWjz1mGoiRoBsVEmIAAHMbXnYmMAP7AKjl2Cq6nXpcMZZCYMEbeTSCGPTEtbiwYFSxLAwHizi8NtH17YK0KrFACQRBUNOot1kEzcAAWmIjGKSg9ZrU7+0SslmSlR2PiKyS/KillG5EwOW4MbRGC9LjMqJNMMYB0SSTAjl6QLE3mNrYre0PCV1CIYsC0MTzGRzLfePIg/hHwtDSphGZiAZCzCLJuVX7Rn3tz6Riyyuu6RgvTfbCKUKhXmIZisRymdU7/ACjp3xscE0c7FGqC0NNhcRqub7T5YmFQ0z3sTO8RYcwuIgGf88RjibO0CI0ksWMsIi1hG/ygDAXIx0jSBz1mkzACaZ6aYWQL7CN7d8V6Q1Hdpb3iuzDvPQ9x3GJ6FCnUAYHUY1AH4rx7puBa4xNTRkPMBFoI3858+knoTgHMNOJR/s4QyCAL3m1ut/y3nEdGrUzA001hATJudR3kWm+OsxkqmYcIoK09gvU3mW9Z27Rj0Hgvs8tJFVRsP9fvwYWTVK1uOIrcL9kGMa4PYRZfQYcOF+y+mLRg/kuHYNZXJRh60x1kT1yeINyPBFXEntAPCytUiNRXSvq/KPx+7BxKcYWfaet4lVKI2Tnf+YghB8hqPzXGVm2ITMoqalQAxSyPDNJX1X8RjMGXpgEAdx+IxmOXQFwbztV23EGFE4nQ901KMk7FgZi+wN+/lGI83m0cAag6mRa4I++cJppNqcMP3Z2nc+TEfDaY8zgZxDh46SpEXRipHpBwstfEl8DrfMd6VIE2hRe5sEWQJI6HufPC17WhXoAlYdS+sGJBp/aBPQEMN+2OfY2qxqPSquz02psf3jTBQEDmPQyfWMUMzn6dXMhczUNOg6oGZpLMqgKwWBsSCARNp3gAU0aYtiaPKbn85kWV4W1GhSq1QipUXVTmLAzzlTPMQZAGwO8mMc532XWohekVVwwPKOQKsCWFzsZ87+mHOpw6hTem9Bi0qrAgCrTF9KqmoQeSQoGxEnFrMZPK1tbgspGmUK6SCdmYEi0WtABJ74ewIJK8zBVG0Aj5zzrIZup4wptTohjFMFm0S6cw0t7oMRaQbgyJwdyFTLyVZl1qXDz8TTMJ89RLfTfGxTVaprIwhanNT1fCpk7LZjuInzwEfOotUtJqI5Z4ZNT1DIDp73IRJhgQbfLC7ioPWPsQb/7h0UdJCUwWdhAMMIFxJjY/XtO8D83kiKZUM0qIpwTzyIcEzys3NJ7SJ795X2iXw3plFMFQup40nmFyEltWx2uBbcirmaoplQrAz8RBILHcbQIPyEbnCgrqRaMwb3ipkmdRUDLLBW0gyQG6AKCIaAYa4wcyXtEwC09BSoHBWGkKAS0ruZFhciLn1iRgKjVWPMIPMJMG3TYQNhO9sD6VbVUVpVbyRIWZ5dFrmQTvHbF4UEXIkLFlNryXMZjxKhUHWSCNVyoB6jVB73i28Ym4dlmQwWbSthYSL3W/Ty2vNsRt4agsszci433MXvfr5/LG8pUNQSDEHTcRfpJY3OAJxYRlgDc8wvVzIIhmDHY7dNj5HEOXyC6SzE76Se4Puz/W+Bio0leYkeZjqLeX54IZHimpmS8raBexuC3Yefl64y3SFu6znMUNChwNzIaIJEbqo33iLAwcXcvSLgMQQOgOJ8nwq5dyY6L0HoMMXCuEayGYQo2Hf1xgETUqi2Jr2e4LHORc7eQw25TJ43k8ngzl8sBilUtOe7ljNZfLYtgYwDG8Mi5Xz2cWkjO2w6dzsAPMm2E81SJZ/eeWPqeg8gIHyxZ45xTxXhf92ht/E3VvlsPU+WAmYzH+WONq6+9rDgTt6PTFVueTJamYll/mE/UYzAzifFRlaXimDULBKQPxVCRLeaoDJ7mBjMe0tJmUte0zU1CGsvSWcyZOKOYAk4lyuX8NAgZm0yAWMmJMAk3sIA8gMcmje9p2m1ztiYc2EMSKplKyUnamhn3HIBIVSA3TcExsN1InCOmZqeKWqwQQ6ksBYrtEggMBCjsWixx6l7NZmm61VqrU0hiHDK2qmwADpqHwxpMiJDd8KvEfZwVkLomkFSy6ROuoWbSpYSCukTpB2gm+OolPYIvfvwOkqezXtu1KkyhwFNQAUahtJF9O0ARcSOlu7FT42uYQ1GpjQqMoZZp2UjxSW2MtAv8AZJwn5OgDmKVKoUZqKulOdK0meGaKhYQSGMau6jeRjrhPF6eVqculdIZIaLNA1B1DGVJGlli4vvEEy4tPKbkkgXjP/tBaaBPDCsbsbksxuq6bAAC0Qb9cKftctND+4KkFQxhdOhnEFRc2WP6nHfEeKM5cEFGTmNLTpgGy295RzEzImBa2F5UqVCSZ09Y6ybSB+A7YClT25MOo4I8t7yHhObrE1A5PhsNJAhZkgysDyF+nTrhnyPCjUXUXLKtt9tXQ3EkDtvE2wBpALVuHOoie8W2G/eNsGG4v4alKRbSJ3j0JOnrA+QthtS9sQKAA55kvEMzTB0i8e7Y9LWF9IH3YXq9AhhUudQMld42gA9f0xarcRZRLEXIO14nqfvx3lq6u7MCpJsV2HqOx2xi3UTam1mtByhpVqMk82rqXmSJmNtumLFPN1RZpHdZ2+s7Yt1mCmVsw73+/+umIqSGs2kNpA94gXvFrbk+e2NDExLIEzeWuE5epUNpRB1Hxeh+8nDfksgqRAlj9fmepxrhHC3IEDSvc79hAwz8P4Uq+Z7nfGZOIlm7ytw/hBYhn+mGbJ5P6Y3lMng1lstAw9EtJXe81lsvGLIGNjGYZFzMLvtDxyJpUzfZmHT+EeffG+Ncf3p0jfYuOnkv64WTjm6nU/wDRPmZ1NJpL+d/kJtm+mITpAZ3YLTQanY/Co6+ZJsB1JxMlOZuAACWYmAqjdmPQDvjzv2w9q/7QfBokjLIZBIg1XH943kPhXoL74gpUvFPpOhUqW8q8/tKPHuPHN5kPBWmpVaSfZQMDf+InmJ7nGYFUfeX+ZfxGMx2UwLCQ1gAQJ7hleA1nAKoV8zjP/g3gutZnk6rg396xMnynD7itxBZptEbTfALpKaiR/qXLRDzVBPHcsWpVKiFW8NjDughKjsBqVhtqHwmDIwCX2nalTB8VGA5XDCGYIFBc6CdVyFmNQEEzi5xHPmjULsrElZEjVHSZ/hG/oDscJ1bh1FqdQ0gKbHckW8ySLj0FvTCfHJNj3nWXTeW44tL1HiGXq11dlBdoJ0gOpeYpoy7FYgWJKzYbwK9pOK5UVWNPTUYDm/djwwwJkKIuCSTJP1wvZzN1lA5lKrqEpa5gSTYnb8cCsm519TsAALkkwBHW+Kgt8yCpV2mwEY8tXRp1qzsSZqdYtBv13u3aIxYTPGmajU1RC66CRzALI2JuCYFx1Ft8AaPF4EI0m4AI6nzPTpftjK+cJiSPSOovbHtpvNFRbd5Zr1JbmYk723M9/vxKELQYtBMT/U4H08s5ufkMFMvRbSSWNv6Hp/rgWxDpm5yJVdSzXmN/1GCeVysKSf8AXrbHNKiANX0vvt9MXchkHzLeHSskczxYEbgdNV7D9MLJJwIywS5PMp5LhL5mpop2A95iJCjYT3PYdceh8F9maVAAKtx1O/ni7wbgSUaapTEKPqfMnqT3wdyuR8sMAJ4kL1MyLLZXBbKZDFrJ8PwSSkBhyqBJi15HQy4GJ8aZgBJ2wE4j7Tosilzt3+Efr8vrjHqLTF2MKnTaobKIWzOaWmupyFHn+A7nCvxX2garKpypse7evYeWBeazj1G1VCWP3D0HTEa32/0xyq+rZ8LgTr0NEtPzPk/YTDjoqoQu7BKaCXdjCqOknz6AXPTEHFc/Ryaa8y8E3Smt3qfyg7D+JrDHmftJ7VVc4wDQlJTKUl91d+Zj8bn7R79MKpUDUy2B+8a9Yny0/rL3tb7ZHMTRo6kywPWzViNmqRsB0Tp1vssDGRizlcoWPl+P+WOiAEFhxPKu0esn4Rky1RLfEsf9QxmHXhuTGSVHcA5l9OhT/dgkc7fxRsPnjMBTqFr2kld1vPa8YcLOV9oKg94o3rY/UfpglT4+vxIwPlDD7v0w9NVSbrb3kT6aovSK/tfwpgpEAoCWTpoPUA9iJHrGEDMZBaYYoZWYKtMrvZgO2PbTm6NVSCwjzsfvws8W/Z9RzBkHrfS2/rGBekHN1Ms0+sakNrieIcS4MshlBHWxkH5/5DAxMossWiwkRM2v02M/jj2sfsfpAaeaPNifzxi/sey43QH1v+OGqrDBialamxuBPIdNFzISXiWJNye4At54sUsgGH+7gi+o/wCmPWG/ZHluix6W/DGUv2UUlMh6o8tXQ79J+/GFG6Ty106j7TyDMMlMCWiB1sZ3vgnw3hdeuoFJIpkTqJgHe/eb49fo+wVBRHhofVQfrMycFqHAAuwt5DHhTPWCdRb4Z5fwz9nbEzWctaNIsPPzw7cL9n0pqFRQAOgsMMBy9Kn7zIv8zAficQNx/KpMPrI6Ipb79vvxpCLyYvdUqcAzeX4bgrl8mBgBV9rv+FRPq7Af+KyfvGKj8YzD+9U0jtTGnfzMn774U2qpLxn2jF0dVuRb3jbmc5TpCXZVHmd/Qbn5YE5r2n6UkJ/iaw+Q3P3YAeGAZ3n4iZJ+ZvjrxpsBP+ffEdXWsfhxKk0SjLZneaz1Rz+8bUO0Qv8A0/rirVcemJqtIIhqVnSmn2nIA+p6+QnCpxb9pWWoyMpT8epf948rTB8h7z/+IxKqVKpuB8zKTVp08L9BGVMsdJdyKdMe87nSAPMnCrxv9pNOlKZFQ7/8dxyjzpobk/xN9DhJ4z7RZjNtqzFQvGy7Iv8AKgsPXfFDFtPSqmWyftFlnq88dpLms09Vy9V2qOxuzGSfn+WI4x1TpFjAEnBzgns5UrOFpqXb7gO5nYeZw9nC8xqqFEHZLh5YixvsP6/DDxlMgmRUPVAbNH3Ke4pdmqfxdl+uO1rUciNNErVzPWrulPuKc7t/FgIzFiWYkkm5N5OI2cv7Sd6u7Ak/jNUqB2JZmYEk9TIxrGqI5l/mX8cZh9DgyOsMiP7ZGqu9KoI6hSRHyxJQp1fhFSP5T+YxrGYA6MDrHjWsRkCFMqjxzK3zHT6Yk/sI38P/AMSPvGMxmGLpR3i21B5tNnIkGV8ZfRnj8cQua/R6w+U/iMZjMM8A9GMFawPKicFs1/xa3/Qv+HETVM5/xKsfyj/DjMZjDSa3xmGKy/8AgfSQu2bO714+Y/ADFZshVPvCuf5jUP54zGYA0CeWMMaoDhBIV4Owv4TT30H8Yx2uQqb6Hj+U/pjMZgP0gPWN/XN2m1yrkwKdRvRG/EgDFmnw+sfgKjzBPzt+uMxmNGiUnmJfXP2EG8Q41Ro7pmq7dqWXqMJ/m0hfvOFniftzn2BXLZKrQU7MaNSo/wD6BB9DjMZh6aSmmbfWTtqHY5ihn8nnq7a61POVW7vSqGP5QVhR5DES8CzP/wBfMf8AZqf4cZjMO2QlrEdJ1/sPM/8A18x/2an+HFih7M5k70K4/wD5PP8A62xmMxhSNGqPaNvCPYFlTxMwr06X2VQtUaOgUAx6n78d8VzeYZPBymXrUKB3ik+t/N2ifl+GMxmE/pwTcmLauz8wBT4JmV/uK2+4pv8AX3cW6eRr9aFb/tP/AIcbxmCNENzFioRLFDh1bUv7msLj+6fuPLGYzGYKnRCzHctP/9k="/>
          <p:cNvSpPr>
            <a:spLocks noChangeAspect="1" noChangeArrowheads="1"/>
          </p:cNvSpPr>
          <p:nvPr/>
        </p:nvSpPr>
        <p:spPr bwMode="auto">
          <a:xfrm>
            <a:off x="73025" y="-914400"/>
            <a:ext cx="1905000" cy="1905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42" name="AutoShape 18" descr="data:image/jpg;base64,/9j/4AAQSkZJRgABAQAAAQABAAD/2wCEAAkGBhMSERUUEhQUFRMWFxgYGBgYGB0bHBgZFxwYFxgYFxsYHCYfHBwjGRwYHy8gIycpLiwsFx4xNTAqNScrLCkBCQoKDgwOGg8PGiwkHyQsLCosKiwsKSwsKSwsLCwsLC8vNCwpLCwsLCwsLCwsKiwsLCwsLCwsLCwsLCwsLCwsLP/AABEIAMgAyAMBIgACEQEDEQH/xAAbAAACAgMBAAAAAAAAAAAAAAAFBgMEAAECB//EAEMQAAIBAgQEAwUFBQUIAwEAAAECEQMhAAQSMQUiQVETYXEGMkKBkVKhscHRByNicvAUQ9Lh8RUzU4KSk6KyFlTCg//EABoBAAMBAQEBAAAAAAAAAAAAAAIDBAEFAAb/xAAxEQACAQMDAgQFAwQDAAAAAAABAgADESEEEjFBURMiYXEygZGh8BSx0QXB4fEjQlL/2gAMAwEAAhEDEQA/AITUjo30+/Eb5tBuw9Jv9BiFssWnW7N5TA+gxJTy4GwAxwTtn0yaGoecTj+1z7quflH4xjsM5+ED+Zv8IOJAuJaeXJ2BJ8hOBLDoJSugQfEZBob7Sj0BP4nG/AHVmPzA/KcGct7M5l/dov6kR+OLdX2Nroher4dJBuzuAB6nGgVDwD9JhXSJyR9Yuf2dex+bt+ox2lNR8P1Lfm2LDVsspg5kEX5lpORbzgW8xho4f7BCtTWpSzCOjCVYKb/p6dMaKdVuBPNV0ic2+h/iKJRfsL9/645NJfsL9/5HDvW/Z1pEtmFUdytvxxpP2cMQCtdCDsQu/wBDjfBrdjB/VaL0+h/iJIop9j6O4/8A1iQU6f2W+T/qMNtT9nFcbVKZ+oxSrewuaXZVb0bAmnVHIP3hCpom4I/aLzZamfiqD1AP4EHHB4fPu1EPkZU/fbBPMcBrp71Fx/yz+GKL0+4I9bYVuYQ/0lCp8P2MgGUq0yGCsYvy8w+7F+vkBVUMjRO4Pf8AI98VApF1JB8sTLn3HvEN67/UXxjFjkRDf04j4DBubNRDzAhpv2PzFvnigc6BULahH8Ri+0H598ND5sVBpPL6iQfmL/dgXxDgwIJC27qZHz/zw+nVHDCc+rpqiciDzxF7gtTAIi/lcGT/AEccUs1fUW1nsoMetsQ1uF9mJA6SYv8APEK5FwwvAHQH8L4qAS2DIySOZZXiRAKzzEyd/kNsdpnDFgT3J/q2Kv8AZWNpt2/XHaZHz69v1xpCQdxna5ozc26/1646qZrkuYHnIE+Xa0YirOtMczT2H6AYB8VzxdgItFhNr/ngkTcYLPaEv9sjUq6r6lgj3feG5N8ZiplqcaAQt2X/ANhjMV01AGIpyZ6FkOCVq5/dU2bzi3/UbYZeH/s0c3rVFXyUaj9TAH34fnqJTW5VVHcgAfliCnxigxha1InsHU/nhCaSmvxZnRq/1SvU+DA9IKyXsJlKe6Fz/GZ+4QMX8/Wo5Sg9TQqqgmAAJOwA8yYGCQx5r+1LO1GgKypRpOBULC2plLDVeNMWE9dtsPZVpjyiRKz1n/5GNusTsx7cZzM5gkVnVeaArFQm4Fk3I85wB4vwyrUkNUqSDs7EAbXKsYDAyNsEOCUaStykqdLSHXdluyoYgiLz598Wy6PcjYBdLO3NPxGxEQLEgXIBmBicsQZ0Vpqy8fSLValURAFKG4uTc+QINh9cNPs/xJsqwFGtUptU2WzAhb3DiBvY9J87B83w1BrQgUwo1DWpEk2ABANyb369Rif2dqCrTNJiGK3VCIbfmJLXAA6iZgjrgjxcQbAGx/mGq+dzbHU2bqVIOrSWaDvzQBYDt5E+WDnsZWRHbV4klCrMWnQL88gwv54EZUqrMtUkKLWuZEaRbcR52vvitnc21HTo8NDG7rYrchn03NxEb4k3OxsZUadPYbRo4vxriGTeSXq5fcOsGB/FPy+uLeS/aW+kF0Rv+bSfOdxYRih7J+2TVqQFWksbMg2BOxGq9+xxX437JUGYVaBdCZ1IolbDUdVoAI62n1xvitTNrnH5+GJFNG+NRnqMR2yPtvRqASrKSLgENHW8GdvLBfMcLo1Rz01ae4v+uPK6XDWKOGYaXXQdIuAwud73sR2w4+xPEKVGkaL1KSvrJChyeWBeWveCcOoaha2HsZNqdN4Pmp3k2d/Z9l2/3ZemfIyPof1wtcS9gcxTukVV8rH6H8segZvjdCkuqpWpqN5LD9cLnF/a53UHLkU6QIJquLtf+7SCWHnH649WpUAL8e0ZptVq72BuPX8vESplWQw6sp7EEfjjWoi6kg+WH3/5LRcBMzockjemV3EyZJjCt7QjLIT4a1UsDsGSDtckEGTYdb9jjnNRJymROvS1u47ai2/b+YHqIre8IP2hb6jY4GZ3J1EugWovcGCPURiy3GKImXAjyJ+4DFhnKgMZExuIImIkG4EX2xqrUXpMr0NPV62PpFxq7/ZUfMn8hjhzUPxR6WwwV8qlQ9FextsZ2kdJ74o1MkVMEf5+mKVqji2Zx62lelzkd4t5nhza9YGryOMTIM7CU0jr09d8HGpnVHT8cd+DGH+MbSXw4Dy1OHARSRrXp/EO3TGYM0KBVwUiCyyP+YY3h9N90W6wtxCuXc+K7sRE69TNe8wPd+7pjmvwhWQc09dUC/cgAbYJZ803Msqx3IFx+eKD5xWJggkWPl1g9scnceRO6GPtN5P2lzGSan4VeoZaBSc6kfuIN1t1BF8FOI6qz1GqvLElmQ2CXPKFMgsN5wJ4Zm0/tNPToesDZTeBu0jvYW8sNGapGo1itR9JkqReARrMdLE+kdsOLuVAzFhVVy2J59lM8fHFENSVNTaqhUfvCZMFtwDYKRABE9cFv7M/KxpDadAYrM3ElT6HyYfPEOSyBV6wYU31B21aAxQAWZIgq2x33N+2Gj2a4xSYinmAdSoTq0AMNVpJ7CSIG0XFpxYfNa0SDsBJGO0BZ5GUCaphSSxYAnX7yTFmIkAhoBg+cp+cosKyVRqUvdoWFS8yCJt15Rba+PQOI5KnUITLzUGliTsRoloM2YtECOsR1wHrqh0Ktwd5JBW6k6lgwVjYiAe2BRivM11DcG044RxdK1QqrlQphiCLAzzrrUEg2kW8umDlTh+pVpSWRmtrgAmmJ266ZEarX88JOYqeFUOhd2lg4AsJOoOJUrcEHzw28P4ijAVZhQ0Hm5W02ME2aN/PynA1FCWIgoxcEGDuLZXwyjUGeyg+G4KqI2mIg2kqfrg57K1671lBKy/K4U6gvxK25ABEkT2OLdXKqqhbArqOkE2O5AD3Jj6kkTiCtmBRoCuxVMzUMUxqEwZVajduWADB37HCWbcLEXjQbcdZr2hzdNKpoiqGCkKzEwSTY7efbFNQ7m5SkUAAd5LQdhpEm4H54rZladIqXctmDcvv4YuTC2lvXa+Ktag1MjxAA0AG3NfYtvBYGYOASkNtxKN+NsIcaanRDMi63AJJYkEsBJgXVBtYAm0AjfFTh/GPHpLrPKYILqRLpeL7X26HEHEP3oZSwiEAQgsW5ok/CCCJiNhhd4OtXK5pqVRWaGgm+hdZsVEGZ6TihKYKEHmTVKm1l7f3j02aQMuvlGpTVa5GgwCV9A2+JuKhSz6edCeRgQeW4vN52PpbtiBg9OPF0KWVvDExKmxM/SDFu+I6+dqOT4tRjT5bK532C01XcATqJF5HfAqgtYzTUIa4gf2hp0zTpk06moTJQIbEzLQQT1kb3HmMVuG5xHdhofRPIziFUCCSTBaLFiMHP7IrcqjTTJllIgMRcD+fpI3kXwJzBek7hDWWmZ5SFdXBEEMywwsLdo6YehBxFtcZENZmk1yfDaNqi3UgjxDp66b9LCIjEZqiyuJUxB7/AMs9sQjPFULVVWIkwI5T/u20kAQVvIJEzjuskUxVLAAnSEG9jc7QRsDJBFu+J6tPcf7ymnVCgDoekgr5SPNTsfyPY+WIDl1HTF6lXGkMJKmxDCJ+v3EYhzWX0wymUOxPTyPmMTAlTtMGvpwo3pkSGmtx6r+IxmMpmXQHqy/cRjMXafAM5Na15eqcIqNEtp07CZ279OmBzezYTWQzS5liNyTa34QMNGeog80DUJgkTGBefSQLkROxsZ3xErni86RN8wbwzhKUmd1VvGcFBcDRoiXhhZpIU9hqtfBbhucQUgYcza7qysZ96CQN/XbAPiWUrpRV1Y6WBZdPMQJg62Nuxv8AOMS8F4mHARlBqFeSWIDAySOWQDN8VspZbmEGCeUQg/i1KzQAB9oQDYbD7Z6XPXFDO5Eq6DxWRQdKkyPDmTU1skuS07RBBiR0PZZvEhB8Kk22UExE9etrbHHHFcqWpTYACDa0Da28mZt2wlKrIwEN6YcZmcJzNNkai71DUUDw2YBddhusmI6Am4AvjWaQ6l1DSphRESf4C02vfe84Wa3GjTV1GmIADFSGaBCkTvbb03wx5XN06lOm5JB3iCOYAxBNjJBMidu+NdWGbYnht6G5lHP8NWoHUzrEwxAALE9ASQNwJtubC2IOCv4JUFnp6W5lUBlYgWVpPKOmpftHBoZxgTp5S0XIgtuCNRkjA9+BLUqqykahIubWFpX8z3GPJUvgzzIAIyHL0wtSu4UUl0RvJAkhdPZ2vcgx064BUK5Yvmq8FiR4aGIUg2MdALH1tgxx/JeIBl0A0UlDVnYkqrBYI/jIAuL3JOBdanDIQB4KgDSBJgeuwvfr6xGAA/PzvPIcGC6tFfGNUySeVmue5IQkWJJmfK++Cz5F2liimmYAMgDTuQZiZJER0mTtiqlBiSSdIBMGJlzqiNRgALNusdMVqntI6sabAeEhEc0nZpbSBBEHTfbDueIux9pdpNUDfAwggAC53ABYb36dzjjN8QZb6AABGrxCGbXuAqkGB7t/Occ5CqtWChApG5UTBF4kgd7yIj0x3Vpryo8q5cKpCkrf3VWAfi7xfAjmEdts/wCJxwSu2nwgrLS6a1NoB5SXMkC1ulu2LmayZQjwyyVAZDagdR2FiFse9/nhX9quHvRIqLUh7aiQy6n6gAn53388WOAcbZwfGJIjVLGSLgNpY+ewNh3G2GspI3LAVhfYRGivUr6ArvUiOa0FpM3jptaOk4XeLUS6QpZQpMQtix31MRMf64K1KbaAEck6iTUk6dNtMp9RuZn541BIubgASp5bwLrfrOxnCgSDcm8ZYEWtEutSqU2hgwZVCBNcxPNyxsJuFB7YaaOeXwk1035mIGlGbmItpKja3xbX9cdZnLKdVQoywNIIFmbYEsbiCSZjp88AqWfei7MaisI0kAmb2hhHae3W+H7vEEUF2Q+2W1CVEQZvtHxSO+xA3mMR06hpyKl1MauUgQfdI6d9ibA4kyObo1lIFiOaGghidzHcW3AB6bY64lmVZCAzsQAIUSs20z27CDHbCHG7ysJRRcKfQ8ynVo6WUfCWWD8xHyxmM4bX1wh3kFfO4lcZhlBtoIMl1emCviNOf4fXUhTSZpMgpzX6SDBvhQ4hxnmjSfKOpBgiYiJtj156ZZdIJBmbHftt54Cj2XpVaZVgGSbkDmETcR1mfr5zjmpUscrNFRbZMDVMutXhlJSC3hlkfoQ8zB6jf0+7CU9JqS6bKqkkQsn+HUwvp7gW2thry9FqINPUSwJ1jziAWLW1EW3tAxXznDVdGHuhhvsDI6k+c2jt3xcKwDekbtuL/OZwPjylz7oc2iFExaQCTbfri9xGl4kKrWJlQGI1FTIBI2gg2P8AqkcNyLisF+JTCrOmW6S2y3+pj5vOXzU0abQwKWZDbTUaS7aY6yxH+mMqKE8whEG9jFnNcN1IbtVABVahEQyROlYEKBME9BfvjjL8bXQVO/JALarrABItpFz33O8YMNU5nqNyAA6FqEqKkyzEwNrCAd72MRhb4jdjUQKutVLTdqYY6Z96TqNoiRpU2Bw+ldhmJchflDTZgVF1EaSvvLN7QLG1jY+eLnCMy1AmoeWQwGkhjqJ1ATbVbm69B0GBHs1RZmdGZlG/i+HK6FkhgWMyR6QWxffMirVBuaKxoLG5bqxHctcnabAQMKK7bqI1TvywxJMuXNLQysWdzUa5DExve9jcfLvihkOMfvDQLKpBIAgqdK7R5m8iBti6XqaSRGpWPLAZoO6oZiYG5tJ2xDn8hSRKlRgpurMZ0sWnSi00g7tbUO7TEjGi1rfl4LHOMQilEERcdQRb5QeokX6z0xQz3DrNYQRPKBqafIiAJxcyWeFUGOVhskgxtqCAWE/rjupUDTBPUNB7euxBthF2Q3jLXwYncMqPSL6QFZSS6kG4JCiBYEg3kbA+WGihUWsFcKGAGwsFKfCSDe438u8Yq57IhXNQAMIm597uLEQIxrKcUVRFNeVYOkxpMi6Sebym1wMPZg43DmCibcTni9I1CwYMVKXDLPMDIEMTHXr+WF2oaqV5qEF173UhhfVOx2kXw51n8VQ9AAK1oI2O5HyMjuIOKQ4aGVlcaSfiBAJ7R6+fTvjyVrczXpA2IlduJ0/HKnUpGhUMnlCgjQfsArB2ub9cGnyQLKbLJ879bHb8dsKPEcnWQ8rkI11ZlktE3DfEwP0xf9nfaZxUVKsMs6VJEtqgFlt0vNuyg9yT093mWKDbMGMqgEBGFp7yOwB/WcBvaDga1QGUKtfYH3RJ3Vmtbzb88Ey6PBpqo5o52Ajva0xET6Xx1WYFQCJUkgFoglbmItA+12wlQykERjANiJ9BeaHVI0XK6uZYE6rXcHSNI+1vg7keLggBFKsI3BCzeAf6nfFPOVaUgU1ZoGkkOQoDXIUn8R9b4HZdFVwKRGpbtDExcdTYR5+fytZFdYkblaxtb7yxpKV+xFRSIt8QIjyxmMq1tdVT1lQd7EMLCb4zAIsprEEKTPYxsdWoHbyI3AB2BJGKxzoRWMMrqJCmwXTvtYKBM7QBJxOrmpTtuRPeCNiQPP8ADATiOtG1ETaCxgggyNF+8gQdpxydxKi3E5ATz4g3PcR8bMMfEpUjI5RdpCiSfUH+pxBo5SlhzWNjFhAM3OE3j+XrNnqhoqzmqFqBAskLaItYSrC3p1w48G4RVgf2nQukBhMF1DWsBYBriJmVki2H1NlNAWbpx1ltN9twekE8RyxjWgKuLiFBaZ2vuPwI2OIMhxogAVg9WGBcSNrkhtSlrR8JkaYthg/2bqDOCSsE8ymW7GB6ffOFPi9M02ZlVSjXAVvdPmJuMMoVA3lGZQSjC94Zzq85fxC6AsxlrBQIDKPdHLf7otGJchkjYGCbEuwJVpBNgLtvFsLXBs8pbwmfkqliAJnzme9heZFsHqWfCqKsku5JWbkX/wB4b7RBA+/bD6gO7vFLkc2ljPuqP4FGFMfvSo6kA6TM3FwJPTFSln6cEEsGVdRBA1AC+oDvEfXvjnLsnjBJUs6lxpILGBLFpte0byJPrvibNq1Io5oJIuQOhBNiJMRjCAOeTCBvgdISd9FMahpgXmeXUZCiJvPvefliVqeobCDNySZBEDba8HuIm2B3D1BVVYIxKwbD3TLQATaJt0kdcWaIVGLKoBNouYBvboJIBt2whzb3hBTFTidWrTrQWNQBdI2lVtcBRAuoO02G+GHh/EPFIDnVqA0vNz0g9RO0m2JuKZAVFlgmrRIZjG4MSyHpY8231wvU1ZG1RqdDYnpHSO1vvwwkVFseYaLa9o0VcqBKwDq37Gd7bf5WwqcSydSgD4ZPhsNNo1AfZnqp2+V8MnC+JCuDClX2K2nUY6fZ3+/GuIZRtBUsjaom17zHlOF0yyNma1iLQB7N8Rc1NJVuYr7gurMJDaBuGAuQLWPq2U6ekljDahYtBQwNhIsVJvOPP+O5DwCHplw53EzYgKSoAv1G4sYgde/Zv2henMIHAIYofKZKuOZW2sZBg9Riw0g3nWReKVOx40Z7I+Ih0MA6iANtTA3AJEdiBuZ8sK2XBTNCBz6gY1qEUgEgsxvNoMESCBM2JvO8a1U5VWvMBBJA2gnoSbSexxSpZQlZamuorIW02AETbaBLefecbSOwZh1FLmymF+IZ+40qyKVU2ACkHm0wLyDHLcTBxSrso5jHceZI/iNwepI6Y4zdBgAzVLAC1gRbTDMxvBt064F5zM1ABrQQDPKbwdhP5gd8DbcfLKAwRfNzN1eIuZHKBO9uQ9dJFpvvc4nyNQSFA1MoBEjc7z1uO+5wLpcxEIesXCgWmTI7ehwd4e4pe8AGKaRBndoETuTEfLDHJC2EmQgm5kdR5rCbHUoNovIk2xmN1FPjAHfWo9IIEf54zA08iU1jhY78H9pqYzD0/FWoH5k0m6aBDIw+G0aTsYi2GKtVFQWhh5zPTf8AOcJH+w6aVjVy4CPexB67gR8J9LWt1wUSu4Uw6iReBAgQNpki++ORU2gDbOZe5Gf5k/EswtMpWUCKepXYzqpI/vOFA2BCz5aiMUf/AJRSlnoq9agBdwNIL9IaBqB2NpUjFeh7UoG01V1AWDrtG3W8frtghS4tUqI4yq06ihlpUtcAAsTqIXTpA7E26mSRJjTK5G4enpGMrK2RcTWU4t49AMFMMbhZsL6tZPSwv13wJzOl6hAUNY8yjlsJhmiAIjm2kgXOCPFcwKa6qhDNAusaQ0BYURAE9GnzwPqcSCk8y+GgPhCmZ8ar/wAQEW8Om0qpECROH0qABJXA6SlbgWHvaLuR4I5qzWpwqHlQmGboSSPgUE6u5sPJkXKsynWGMEAW94gyaQ6IpGmTBjFSnmKmldYmowEwLKLyfQWEd74hzWbOXWaekoxg6mLODADEgACCdoM98UsxY2hCntGOvWH1Uo8gJuT3OvYL7v2Zg/rOOjS0wQ1KIOoEFiLwQBsII3x1TdH1LVhmAAYqZSIWCZkztI6RaMdiiysBVcOoGpmACg7DlEtvaDJmNwcIYW5gDtF/j1OrSfxAQqRqsCIEiwG20Gw64J0uNUKlJTYmQVYEKYNrqRLCT0j5454mFqK6GkwJEIynlBIJYERfoQLYRM1WrUmVSxsy2NyjdCo6Lvbrg0QOPWG72sT+fePr5gA6vEUr1JIAAuNUzO9vngHxbLAyVHNpJDE2IHSfSACQfPF3huZ1glWSEQtUsJUgtOoSCoEatpIbpjhqhN0HLYqfEABm9wR848/ngAhQw9/Yxf4dxN8uwcm8c2qwYMLADow6EYPUeOpUCMraCeUqdUm19I0x3m8ie2Fv2jyc1CU1aDpLSwHUSSACBf5WxDw8NSV1ZrsA12IJCkkAJsW2O0CPnizw1cbpKapV9v7xiztQVAdfPRIAVRpVma/xGSig6TcEMOowKymSqazZAWVgS41axaSxmZ7GO3bFpdLKKekoltYBI16YJDxJN7xPTE2azZVgUn4dxI0mdXltIkbDcGMeDbBtEM0wx3GSrSik4UAW2WwmSZ9ZwHy9NzW5wBAgQZL21cwmAojbFk8ZqVW0qBTGvmIMmAJg9xEbR8pxYFSFqeKVWDIiw02AjsR1ws3F+8IWa3YQVxCoWkaSQo1D1mAL2Nxt2xHQzhKc7jWZVoH2drbDsB0xPUrKim6uSRAUzbrJ23ntgfk+F1KraadryT997QMNXAsYmo2biTLciwmZBufp2J9MOfsv7ON4njVve+Bd9PmfPoPnjfs57JrR5jL1DaT09B0w8ZLh0CT6/TG2J4iXqWHrPMq1Kcy/lV//AEMZi9lcvqqa/tOCPm04zEtOoMzrVVsFv2jLxDgboSRDKxgWJPmYiOnzjGzwssrLUQaHiAd1i3/LIvPnhurUhGoEyB3jywA9p/ESmhpMEJqU5JXUAhPNY2vt5A4j8LM46WBuImcb9j2pqWXmQWN5jzPe3X64Wshxo5OtqglY0uB2NiR59cezpWUcsi4uN46b9umEHjfs5Rp5nxaxAprz6CY5plVJ3i0/IDD6VXO1sysMXGOZR47TRipdQVAlV6OT1eLxEDT2N5JgV+Gq0HMMxYkBVFlWwsBGwgbDpAx1Sr0cw9StNRUNrk6YtOgkTB7D63xvhzAzosiGIAuYBll3i8C42bvihbhdscQNwYQnwbJa6gD1LswBYg9QTAHYdT/lifhhRwtUatS1Bo1QFgAxKEST3v1GInzBKxRZXALLKg3j+8mdj6bi0zi0aRDIbiCJBEl2kiJb3e8bwY64SQRCLX9u0AGvXSoeYOheVsSVkmTomUVQNM9hAwYyPElYhSWRgTGxR1BnpaZ3IN4veSe+LcONRv3YbxCJkJaI2IF7Xnbp64WNVTxwCKXJAlCQCeoUn3WHedwcH8Y7TAFsBGWjz1mGoiRoBsVEmIAAHMbXnYmMAP7AKjl2Cq6nXpcMZZCYMEbeTSCGPTEtbiwYFSxLAwHizi8NtH17YK0KrFACQRBUNOot1kEzcAAWmIjGKSg9ZrU7+0SslmSlR2PiKyS/KillG5EwOW4MbRGC9LjMqJNMMYB0SSTAjl6QLE3mNrYre0PCV1CIYsC0MTzGRzLfePIg/hHwtDSphGZiAZCzCLJuVX7Rn3tz6Riyyuu6RgvTfbCKUKhXmIZisRymdU7/ACjp3xscE0c7FGqC0NNhcRqub7T5YmFQ0z3sTO8RYcwuIgGf88RjibO0CI0ksWMsIi1hG/ygDAXIx0jSBz1mkzACaZ6aYWQL7CN7d8V6Q1Hdpb3iuzDvPQ9x3GJ6FCnUAYHUY1AH4rx7puBa4xNTRkPMBFoI3858+knoTgHMNOJR/s4QyCAL3m1ut/y3nEdGrUzA001hATJudR3kWm+OsxkqmYcIoK09gvU3mW9Z27Rj0Hgvs8tJFVRsP9fvwYWTVK1uOIrcL9kGMa4PYRZfQYcOF+y+mLRg/kuHYNZXJRh60x1kT1yeINyPBFXEntAPCytUiNRXSvq/KPx+7BxKcYWfaet4lVKI2Tnf+YghB8hqPzXGVm2ITMoqalQAxSyPDNJX1X8RjMGXpgEAdx+IxmOXQFwbztV23EGFE4nQ901KMk7FgZi+wN+/lGI83m0cAag6mRa4I++cJppNqcMP3Z2nc+TEfDaY8zgZxDh46SpEXRipHpBwstfEl8DrfMd6VIE2hRe5sEWQJI6HufPC17WhXoAlYdS+sGJBp/aBPQEMN+2OfY2qxqPSquz02psf3jTBQEDmPQyfWMUMzn6dXMhczUNOg6oGZpLMqgKwWBsSCARNp3gAU0aYtiaPKbn85kWV4W1GhSq1QipUXVTmLAzzlTPMQZAGwO8mMc532XWohekVVwwPKOQKsCWFzsZ87+mHOpw6hTem9Bi0qrAgCrTF9KqmoQeSQoGxEnFrMZPK1tbgspGmUK6SCdmYEi0WtABJ74ewIJK8zBVG0Aj5zzrIZup4wptTohjFMFm0S6cw0t7oMRaQbgyJwdyFTLyVZl1qXDz8TTMJ89RLfTfGxTVaprIwhanNT1fCpk7LZjuInzwEfOotUtJqI5Z4ZNT1DIDp73IRJhgQbfLC7ioPWPsQb/7h0UdJCUwWdhAMMIFxJjY/XtO8D83kiKZUM0qIpwTzyIcEzys3NJ7SJ795X2iXw3plFMFQup40nmFyEltWx2uBbcirmaoplQrAz8RBILHcbQIPyEbnCgrqRaMwb3ipkmdRUDLLBW0gyQG6AKCIaAYa4wcyXtEwC09BSoHBWGkKAS0ruZFhciLn1iRgKjVWPMIPMJMG3TYQNhO9sD6VbVUVpVbyRIWZ5dFrmQTvHbF4UEXIkLFlNryXMZjxKhUHWSCNVyoB6jVB73i28Ym4dlmQwWbSthYSL3W/Ty2vNsRt4agsszci433MXvfr5/LG8pUNQSDEHTcRfpJY3OAJxYRlgDc8wvVzIIhmDHY7dNj5HEOXyC6SzE76Se4Puz/W+Bio0leYkeZjqLeX54IZHimpmS8raBexuC3Yefl64y3SFu6znMUNChwNzIaIJEbqo33iLAwcXcvSLgMQQOgOJ8nwq5dyY6L0HoMMXCuEayGYQo2Hf1xgETUqi2Jr2e4LHORc7eQw25TJ43k8ngzl8sBilUtOe7ljNZfLYtgYwDG8Mi5Xz2cWkjO2w6dzsAPMm2E81SJZ/eeWPqeg8gIHyxZ45xTxXhf92ht/E3VvlsPU+WAmYzH+WONq6+9rDgTt6PTFVueTJamYll/mE/UYzAzifFRlaXimDULBKQPxVCRLeaoDJ7mBjMe0tJmUte0zU1CGsvSWcyZOKOYAk4lyuX8NAgZm0yAWMmJMAk3sIA8gMcmje9p2m1ztiYc2EMSKplKyUnamhn3HIBIVSA3TcExsN1InCOmZqeKWqwQQ6ksBYrtEggMBCjsWixx6l7NZmm61VqrU0hiHDK2qmwADpqHwxpMiJDd8KvEfZwVkLomkFSy6ROuoWbSpYSCukTpB2gm+OolPYIvfvwOkqezXtu1KkyhwFNQAUahtJF9O0ARcSOlu7FT42uYQ1GpjQqMoZZp2UjxSW2MtAv8AZJwn5OgDmKVKoUZqKulOdK0meGaKhYQSGMau6jeRjrhPF6eVqculdIZIaLNA1B1DGVJGlli4vvEEy4tPKbkkgXjP/tBaaBPDCsbsbksxuq6bAAC0Qb9cKftctND+4KkFQxhdOhnEFRc2WP6nHfEeKM5cEFGTmNLTpgGy295RzEzImBa2F5UqVCSZ09Y6ybSB+A7YClT25MOo4I8t7yHhObrE1A5PhsNJAhZkgysDyF+nTrhnyPCjUXUXLKtt9tXQ3EkDtvE2wBpALVuHOoie8W2G/eNsGG4v4alKRbSJ3j0JOnrA+QthtS9sQKAA55kvEMzTB0i8e7Y9LWF9IH3YXq9AhhUudQMld42gA9f0xarcRZRLEXIO14nqfvx3lq6u7MCpJsV2HqOx2xi3UTam1mtByhpVqMk82rqXmSJmNtumLFPN1RZpHdZ2+s7Yt1mCmVsw73+/+umIqSGs2kNpA94gXvFrbk+e2NDExLIEzeWuE5epUNpRB1Hxeh+8nDfksgqRAlj9fmepxrhHC3IEDSvc79hAwz8P4Uq+Z7nfGZOIlm7ytw/hBYhn+mGbJ5P6Y3lMng1lstAw9EtJXe81lsvGLIGNjGYZFzMLvtDxyJpUzfZmHT+EeffG+Ncf3p0jfYuOnkv64WTjm6nU/wDRPmZ1NJpL+d/kJtm+mITpAZ3YLTQanY/Co6+ZJsB1JxMlOZuAACWYmAqjdmPQDvjzv2w9q/7QfBokjLIZBIg1XH943kPhXoL74gpUvFPpOhUqW8q8/tKPHuPHN5kPBWmpVaSfZQMDf+InmJ7nGYFUfeX+ZfxGMx2UwLCQ1gAQJ7hleA1nAKoV8zjP/g3gutZnk6rg396xMnynD7itxBZptEbTfALpKaiR/qXLRDzVBPHcsWpVKiFW8NjDughKjsBqVhtqHwmDIwCX2nalTB8VGA5XDCGYIFBc6CdVyFmNQEEzi5xHPmjULsrElZEjVHSZ/hG/oDscJ1bh1FqdQ0gKbHckW8ySLj0FvTCfHJNj3nWXTeW44tL1HiGXq11dlBdoJ0gOpeYpoy7FYgWJKzYbwK9pOK5UVWNPTUYDm/djwwwJkKIuCSTJP1wvZzN1lA5lKrqEpa5gSTYnb8cCsm519TsAALkkwBHW+Kgt8yCpV2mwEY8tXRp1qzsSZqdYtBv13u3aIxYTPGmajU1RC66CRzALI2JuCYFx1Ft8AaPF4EI0m4AI6nzPTpftjK+cJiSPSOovbHtpvNFRbd5Zr1JbmYk723M9/vxKELQYtBMT/U4H08s5ufkMFMvRbSSWNv6Hp/rgWxDpm5yJVdSzXmN/1GCeVysKSf8AXrbHNKiANX0vvt9MXchkHzLeHSskczxYEbgdNV7D9MLJJwIywS5PMp5LhL5mpop2A95iJCjYT3PYdceh8F9maVAAKtx1O/ni7wbgSUaapTEKPqfMnqT3wdyuR8sMAJ4kL1MyLLZXBbKZDFrJ8PwSSkBhyqBJi15HQy4GJ8aZgBJ2wE4j7Tosilzt3+Efr8vrjHqLTF2MKnTaobKIWzOaWmupyFHn+A7nCvxX2garKpypse7evYeWBeazj1G1VCWP3D0HTEa32/0xyq+rZ8LgTr0NEtPzPk/YTDjoqoQu7BKaCXdjCqOknz6AXPTEHFc/Ryaa8y8E3Smt3qfyg7D+JrDHmftJ7VVc4wDQlJTKUl91d+Zj8bn7R79MKpUDUy2B+8a9Yny0/rL3tb7ZHMTRo6kywPWzViNmqRsB0Tp1vssDGRizlcoWPl+P+WOiAEFhxPKu0esn4Rky1RLfEsf9QxmHXhuTGSVHcA5l9OhT/dgkc7fxRsPnjMBTqFr2kld1vPa8YcLOV9oKg94o3rY/UfpglT4+vxIwPlDD7v0w9NVSbrb3kT6aovSK/tfwpgpEAoCWTpoPUA9iJHrGEDMZBaYYoZWYKtMrvZgO2PbTm6NVSCwjzsfvws8W/Z9RzBkHrfS2/rGBekHN1Ms0+sakNrieIcS4MshlBHWxkH5/5DAxMossWiwkRM2v02M/jj2sfsfpAaeaPNifzxi/sey43QH1v+OGqrDBialamxuBPIdNFzISXiWJNye4At54sUsgGH+7gi+o/wCmPWG/ZHluix6W/DGUv2UUlMh6o8tXQ79J+/GFG6Ty106j7TyDMMlMCWiB1sZ3vgnw3hdeuoFJIpkTqJgHe/eb49fo+wVBRHhofVQfrMycFqHAAuwt5DHhTPWCdRb4Z5fwz9nbEzWctaNIsPPzw7cL9n0pqFRQAOgsMMBy9Kn7zIv8zAficQNx/KpMPrI6Ipb79vvxpCLyYvdUqcAzeX4bgrl8mBgBV9rv+FRPq7Af+KyfvGKj8YzD+9U0jtTGnfzMn774U2qpLxn2jF0dVuRb3jbmc5TpCXZVHmd/Qbn5YE5r2n6UkJ/iaw+Q3P3YAeGAZ3n4iZJ+ZvjrxpsBP+ffEdXWsfhxKk0SjLZneaz1Rz+8bUO0Qv8A0/rirVcemJqtIIhqVnSmn2nIA+p6+QnCpxb9pWWoyMpT8epf948rTB8h7z/+IxKqVKpuB8zKTVp08L9BGVMsdJdyKdMe87nSAPMnCrxv9pNOlKZFQ7/8dxyjzpobk/xN9DhJ4z7RZjNtqzFQvGy7Iv8AKgsPXfFDFtPSqmWyftFlnq88dpLms09Vy9V2qOxuzGSfn+WI4x1TpFjAEnBzgns5UrOFpqXb7gO5nYeZw9nC8xqqFEHZLh5YixvsP6/DDxlMgmRUPVAbNH3Ke4pdmqfxdl+uO1rUciNNErVzPWrulPuKc7t/FgIzFiWYkkm5N5OI2cv7Sd6u7Ak/jNUqB2JZmYEk9TIxrGqI5l/mX8cZh9DgyOsMiP7ZGqu9KoI6hSRHyxJQp1fhFSP5T+YxrGYA6MDrHjWsRkCFMqjxzK3zHT6Yk/sI38P/AMSPvGMxmGLpR3i21B5tNnIkGV8ZfRnj8cQua/R6w+U/iMZjMM8A9GMFawPKicFs1/xa3/Qv+HETVM5/xKsfyj/DjMZjDSa3xmGKy/8AgfSQu2bO714+Y/ADFZshVPvCuf5jUP54zGYA0CeWMMaoDhBIV4Owv4TT30H8Yx2uQqb6Hj+U/pjMZgP0gPWN/XN2m1yrkwKdRvRG/EgDFmnw+sfgKjzBPzt+uMxmNGiUnmJfXP2EG8Q41Ro7pmq7dqWXqMJ/m0hfvOFniftzn2BXLZKrQU7MaNSo/wD6BB9DjMZh6aSmmbfWTtqHY5ihn8nnq7a61POVW7vSqGP5QVhR5DES8CzP/wBfMf8AZqf4cZjMO2QlrEdJ1/sPM/8A18x/2an+HFih7M5k70K4/wD5PP8A62xmMxhSNGqPaNvCPYFlTxMwr06X2VQtUaOgUAx6n78d8VzeYZPBymXrUKB3ik+t/N2ifl+GMxmE/pwTcmLauz8wBT4JmV/uK2+4pv8AX3cW6eRr9aFb/tP/AIcbxmCNENzFioRLFDh1bUv7msLj+6fuPLGYzGYKnRCzHctP/9k="/>
          <p:cNvSpPr>
            <a:spLocks noChangeAspect="1" noChangeArrowheads="1"/>
          </p:cNvSpPr>
          <p:nvPr/>
        </p:nvSpPr>
        <p:spPr bwMode="auto">
          <a:xfrm>
            <a:off x="73025" y="-914400"/>
            <a:ext cx="1905000" cy="1905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44" name="AutoShape 20" descr="data:image/jpg;base64,/9j/4AAQSkZJRgABAQAAAQABAAD/2wCEAAkGBhMSERUUEhQUFRMWFxgYGBgYGB0bHBgZFxwYFxgYFxsYHCYfHBwjGRwYHy8gIycpLiwsFx4xNTAqNScrLCkBCQoKDgwOGg8PGiwkHyQsLCosKiwsKSwsKSwsLCwsLC8vNCwpLCwsLCwsLCwsKiwsLCwsLCwsLCwsLCwsLCwsLP/AABEIAMgAyAMBIgACEQEDEQH/xAAbAAACAgMBAAAAAAAAAAAAAAAFBgMEAAECB//EAEMQAAIBAgQEAwUFBQUIAwEAAAECEQMhAAQSMQUiQVETYXEGMkKBkVKhscHRByNicvAUQ9Lh8RUzU4KSk6KyFlTCg//EABoBAAMBAQEBAAAAAAAAAAAAAAIDBAEFAAb/xAAxEQACAQMDAgQFAwQDAAAAAAABAgADESEEEjFBURMiYXEygZGh8BSx0QXB4fEjQlL/2gAMAwEAAhEDEQA/AITUjo30+/Eb5tBuw9Jv9BiFssWnW7N5TA+gxJTy4GwAxwTtn0yaGoecTj+1z7quflH4xjsM5+ED+Zv8IOJAuJaeXJ2BJ8hOBLDoJSugQfEZBob7Sj0BP4nG/AHVmPzA/KcGct7M5l/dov6kR+OLdX2Nroher4dJBuzuAB6nGgVDwD9JhXSJyR9Yuf2dex+bt+ox2lNR8P1Lfm2LDVsspg5kEX5lpORbzgW8xho4f7BCtTWpSzCOjCVYKb/p6dMaKdVuBPNV0ic2+h/iKJRfsL9/645NJfsL9/5HDvW/Z1pEtmFUdytvxxpP2cMQCtdCDsQu/wBDjfBrdjB/VaL0+h/iJIop9j6O4/8A1iQU6f2W+T/qMNtT9nFcbVKZ+oxSrewuaXZVb0bAmnVHIP3hCpom4I/aLzZamfiqD1AP4EHHB4fPu1EPkZU/fbBPMcBrp71Fx/yz+GKL0+4I9bYVuYQ/0lCp8P2MgGUq0yGCsYvy8w+7F+vkBVUMjRO4Pf8AI98VApF1JB8sTLn3HvEN67/UXxjFjkRDf04j4DBubNRDzAhpv2PzFvnigc6BULahH8Ri+0H598ND5sVBpPL6iQfmL/dgXxDgwIJC27qZHz/zw+nVHDCc+rpqiciDzxF7gtTAIi/lcGT/AEccUs1fUW1nsoMetsQ1uF9mJA6SYv8APEK5FwwvAHQH8L4qAS2DIySOZZXiRAKzzEyd/kNsdpnDFgT3J/q2Kv8AZWNpt2/XHaZHz69v1xpCQdxna5ozc26/1646qZrkuYHnIE+Xa0YirOtMczT2H6AYB8VzxdgItFhNr/ngkTcYLPaEv9sjUq6r6lgj3feG5N8ZiplqcaAQt2X/ANhjMV01AGIpyZ6FkOCVq5/dU2bzi3/UbYZeH/s0c3rVFXyUaj9TAH34fnqJTW5VVHcgAfliCnxigxha1InsHU/nhCaSmvxZnRq/1SvU+DA9IKyXsJlKe6Fz/GZ+4QMX8/Wo5Sg9TQqqgmAAJOwA8yYGCQx5r+1LO1GgKypRpOBULC2plLDVeNMWE9dtsPZVpjyiRKz1n/5GNusTsx7cZzM5gkVnVeaArFQm4Fk3I85wB4vwyrUkNUqSDs7EAbXKsYDAyNsEOCUaStykqdLSHXdluyoYgiLz598Wy6PcjYBdLO3NPxGxEQLEgXIBmBicsQZ0Vpqy8fSLValURAFKG4uTc+QINh9cNPs/xJsqwFGtUptU2WzAhb3DiBvY9J87B83w1BrQgUwo1DWpEk2ABANyb369Rif2dqCrTNJiGK3VCIbfmJLXAA6iZgjrgjxcQbAGx/mGq+dzbHU2bqVIOrSWaDvzQBYDt5E+WDnsZWRHbV4klCrMWnQL88gwv54EZUqrMtUkKLWuZEaRbcR52vvitnc21HTo8NDG7rYrchn03NxEb4k3OxsZUadPYbRo4vxriGTeSXq5fcOsGB/FPy+uLeS/aW+kF0Rv+bSfOdxYRih7J+2TVqQFWksbMg2BOxGq9+xxX437JUGYVaBdCZ1IolbDUdVoAI62n1xvitTNrnH5+GJFNG+NRnqMR2yPtvRqASrKSLgENHW8GdvLBfMcLo1Rz01ae4v+uPK6XDWKOGYaXXQdIuAwud73sR2w4+xPEKVGkaL1KSvrJChyeWBeWveCcOoaha2HsZNqdN4Pmp3k2d/Z9l2/3ZemfIyPof1wtcS9gcxTukVV8rH6H8segZvjdCkuqpWpqN5LD9cLnF/a53UHLkU6QIJquLtf+7SCWHnH649WpUAL8e0ZptVq72BuPX8vESplWQw6sp7EEfjjWoi6kg+WH3/5LRcBMzockjemV3EyZJjCt7QjLIT4a1UsDsGSDtckEGTYdb9jjnNRJymROvS1u47ai2/b+YHqIre8IP2hb6jY4GZ3J1EugWovcGCPURiy3GKImXAjyJ+4DFhnKgMZExuIImIkG4EX2xqrUXpMr0NPV62PpFxq7/ZUfMn8hjhzUPxR6WwwV8qlQ9FextsZ2kdJ74o1MkVMEf5+mKVqji2Zx62lelzkd4t5nhza9YGryOMTIM7CU0jr09d8HGpnVHT8cd+DGH+MbSXw4Dy1OHARSRrXp/EO3TGYM0KBVwUiCyyP+YY3h9N90W6wtxCuXc+K7sRE69TNe8wPd+7pjmvwhWQc09dUC/cgAbYJZ803Msqx3IFx+eKD5xWJggkWPl1g9scnceRO6GPtN5P2lzGSan4VeoZaBSc6kfuIN1t1BF8FOI6qz1GqvLElmQ2CXPKFMgsN5wJ4Zm0/tNPToesDZTeBu0jvYW8sNGapGo1itR9JkqReARrMdLE+kdsOLuVAzFhVVy2J59lM8fHFENSVNTaqhUfvCZMFtwDYKRABE9cFv7M/KxpDadAYrM3ElT6HyYfPEOSyBV6wYU31B21aAxQAWZIgq2x33N+2Gj2a4xSYinmAdSoTq0AMNVpJ7CSIG0XFpxYfNa0SDsBJGO0BZ5GUCaphSSxYAnX7yTFmIkAhoBg+cp+cosKyVRqUvdoWFS8yCJt15Rba+PQOI5KnUITLzUGliTsRoloM2YtECOsR1wHrqh0Ktwd5JBW6k6lgwVjYiAe2BRivM11DcG044RxdK1QqrlQphiCLAzzrrUEg2kW8umDlTh+pVpSWRmtrgAmmJ266ZEarX88JOYqeFUOhd2lg4AsJOoOJUrcEHzw28P4ijAVZhQ0Hm5W02ME2aN/PynA1FCWIgoxcEGDuLZXwyjUGeyg+G4KqI2mIg2kqfrg57K1671lBKy/K4U6gvxK25ABEkT2OLdXKqqhbArqOkE2O5AD3Jj6kkTiCtmBRoCuxVMzUMUxqEwZVajduWADB37HCWbcLEXjQbcdZr2hzdNKpoiqGCkKzEwSTY7efbFNQ7m5SkUAAd5LQdhpEm4H54rZladIqXctmDcvv4YuTC2lvXa+Ktag1MjxAA0AG3NfYtvBYGYOASkNtxKN+NsIcaanRDMi63AJJYkEsBJgXVBtYAm0AjfFTh/GPHpLrPKYILqRLpeL7X26HEHEP3oZSwiEAQgsW5ok/CCCJiNhhd4OtXK5pqVRWaGgm+hdZsVEGZ6TihKYKEHmTVKm1l7f3j02aQMuvlGpTVa5GgwCV9A2+JuKhSz6edCeRgQeW4vN52PpbtiBg9OPF0KWVvDExKmxM/SDFu+I6+dqOT4tRjT5bK532C01XcATqJF5HfAqgtYzTUIa4gf2hp0zTpk06moTJQIbEzLQQT1kb3HmMVuG5xHdhofRPIziFUCCSTBaLFiMHP7IrcqjTTJllIgMRcD+fpI3kXwJzBek7hDWWmZ5SFdXBEEMywwsLdo6YehBxFtcZENZmk1yfDaNqi3UgjxDp66b9LCIjEZqiyuJUxB7/AMs9sQjPFULVVWIkwI5T/u20kAQVvIJEzjuskUxVLAAnSEG9jc7QRsDJBFu+J6tPcf7ymnVCgDoekgr5SPNTsfyPY+WIDl1HTF6lXGkMJKmxDCJ+v3EYhzWX0wymUOxPTyPmMTAlTtMGvpwo3pkSGmtx6r+IxmMpmXQHqy/cRjMXafAM5Na15eqcIqNEtp07CZ279OmBzezYTWQzS5liNyTa34QMNGeog80DUJgkTGBefSQLkROxsZ3xErni86RN8wbwzhKUmd1VvGcFBcDRoiXhhZpIU9hqtfBbhucQUgYcza7qysZ96CQN/XbAPiWUrpRV1Y6WBZdPMQJg62Nuxv8AOMS8F4mHARlBqFeSWIDAySOWQDN8VspZbmEGCeUQg/i1KzQAB9oQDYbD7Z6XPXFDO5Eq6DxWRQdKkyPDmTU1skuS07RBBiR0PZZvEhB8Kk22UExE9etrbHHHFcqWpTYACDa0Da28mZt2wlKrIwEN6YcZmcJzNNkai71DUUDw2YBddhusmI6Am4AvjWaQ6l1DSphRESf4C02vfe84Wa3GjTV1GmIADFSGaBCkTvbb03wx5XN06lOm5JB3iCOYAxBNjJBMidu+NdWGbYnht6G5lHP8NWoHUzrEwxAALE9ASQNwJtubC2IOCv4JUFnp6W5lUBlYgWVpPKOmpftHBoZxgTp5S0XIgtuCNRkjA9+BLUqqykahIubWFpX8z3GPJUvgzzIAIyHL0wtSu4UUl0RvJAkhdPZ2vcgx064BUK5Yvmq8FiR4aGIUg2MdALH1tgxx/JeIBl0A0UlDVnYkqrBYI/jIAuL3JOBdanDIQB4KgDSBJgeuwvfr6xGAA/PzvPIcGC6tFfGNUySeVmue5IQkWJJmfK++Cz5F2liimmYAMgDTuQZiZJER0mTtiqlBiSSdIBMGJlzqiNRgALNusdMVqntI6sabAeEhEc0nZpbSBBEHTfbDueIux9pdpNUDfAwggAC53ABYb36dzjjN8QZb6AABGrxCGbXuAqkGB7t/Occ5CqtWChApG5UTBF4kgd7yIj0x3Vpryo8q5cKpCkrf3VWAfi7xfAjmEdts/wCJxwSu2nwgrLS6a1NoB5SXMkC1ulu2LmayZQjwyyVAZDagdR2FiFse9/nhX9quHvRIqLUh7aiQy6n6gAn53388WOAcbZwfGJIjVLGSLgNpY+ewNh3G2GspI3LAVhfYRGivUr6ArvUiOa0FpM3jptaOk4XeLUS6QpZQpMQtix31MRMf64K1KbaAEck6iTUk6dNtMp9RuZn541BIubgASp5bwLrfrOxnCgSDcm8ZYEWtEutSqU2hgwZVCBNcxPNyxsJuFB7YaaOeXwk1035mIGlGbmItpKja3xbX9cdZnLKdVQoywNIIFmbYEsbiCSZjp88AqWfei7MaisI0kAmb2hhHae3W+H7vEEUF2Q+2W1CVEQZvtHxSO+xA3mMR06hpyKl1MauUgQfdI6d9ibA4kyObo1lIFiOaGghidzHcW3AB6bY64lmVZCAzsQAIUSs20z27CDHbCHG7ysJRRcKfQ8ynVo6WUfCWWD8xHyxmM4bX1wh3kFfO4lcZhlBtoIMl1emCviNOf4fXUhTSZpMgpzX6SDBvhQ4hxnmjSfKOpBgiYiJtj156ZZdIJBmbHftt54Cj2XpVaZVgGSbkDmETcR1mfr5zjmpUscrNFRbZMDVMutXhlJSC3hlkfoQ8zB6jf0+7CU9JqS6bKqkkQsn+HUwvp7gW2thry9FqINPUSwJ1jziAWLW1EW3tAxXznDVdGHuhhvsDI6k+c2jt3xcKwDekbtuL/OZwPjylz7oc2iFExaQCTbfri9xGl4kKrWJlQGI1FTIBI2gg2P8AqkcNyLisF+JTCrOmW6S2y3+pj5vOXzU0abQwKWZDbTUaS7aY6yxH+mMqKE8whEG9jFnNcN1IbtVABVahEQyROlYEKBME9BfvjjL8bXQVO/JALarrABItpFz33O8YMNU5nqNyAA6FqEqKkyzEwNrCAd72MRhb4jdjUQKutVLTdqYY6Z96TqNoiRpU2Bw+ldhmJchflDTZgVF1EaSvvLN7QLG1jY+eLnCMy1AmoeWQwGkhjqJ1ATbVbm69B0GBHs1RZmdGZlG/i+HK6FkhgWMyR6QWxffMirVBuaKxoLG5bqxHctcnabAQMKK7bqI1TvywxJMuXNLQysWdzUa5DExve9jcfLvihkOMfvDQLKpBIAgqdK7R5m8iBti6XqaSRGpWPLAZoO6oZiYG5tJ2xDn8hSRKlRgpurMZ0sWnSi00g7tbUO7TEjGi1rfl4LHOMQilEERcdQRb5QeokX6z0xQz3DrNYQRPKBqafIiAJxcyWeFUGOVhskgxtqCAWE/rjupUDTBPUNB7euxBthF2Q3jLXwYncMqPSL6QFZSS6kG4JCiBYEg3kbA+WGihUWsFcKGAGwsFKfCSDe438u8Yq57IhXNQAMIm597uLEQIxrKcUVRFNeVYOkxpMi6Sebym1wMPZg43DmCibcTni9I1CwYMVKXDLPMDIEMTHXr+WF2oaqV5qEF173UhhfVOx2kXw51n8VQ9AAK1oI2O5HyMjuIOKQ4aGVlcaSfiBAJ7R6+fTvjyVrczXpA2IlduJ0/HKnUpGhUMnlCgjQfsArB2ub9cGnyQLKbLJ879bHb8dsKPEcnWQ8rkI11ZlktE3DfEwP0xf9nfaZxUVKsMs6VJEtqgFlt0vNuyg9yT093mWKDbMGMqgEBGFp7yOwB/WcBvaDga1QGUKtfYH3RJ3Vmtbzb88Ey6PBpqo5o52Ajva0xET6Xx1WYFQCJUkgFoglbmItA+12wlQykERjANiJ9BeaHVI0XK6uZYE6rXcHSNI+1vg7keLggBFKsI3BCzeAf6nfFPOVaUgU1ZoGkkOQoDXIUn8R9b4HZdFVwKRGpbtDExcdTYR5+fytZFdYkblaxtb7yxpKV+xFRSIt8QIjyxmMq1tdVT1lQd7EMLCb4zAIsprEEKTPYxsdWoHbyI3AB2BJGKxzoRWMMrqJCmwXTvtYKBM7QBJxOrmpTtuRPeCNiQPP8ADATiOtG1ETaCxgggyNF+8gQdpxydxKi3E5ATz4g3PcR8bMMfEpUjI5RdpCiSfUH+pxBo5SlhzWNjFhAM3OE3j+XrNnqhoqzmqFqBAskLaItYSrC3p1w48G4RVgf2nQukBhMF1DWsBYBriJmVki2H1NlNAWbpx1ltN9twekE8RyxjWgKuLiFBaZ2vuPwI2OIMhxogAVg9WGBcSNrkhtSlrR8JkaYthg/2bqDOCSsE8ymW7GB6ffOFPi9M02ZlVSjXAVvdPmJuMMoVA3lGZQSjC94Zzq85fxC6AsxlrBQIDKPdHLf7otGJchkjYGCbEuwJVpBNgLtvFsLXBs8pbwmfkqliAJnzme9heZFsHqWfCqKsku5JWbkX/wB4b7RBA+/bD6gO7vFLkc2ljPuqP4FGFMfvSo6kA6TM3FwJPTFSln6cEEsGVdRBA1AC+oDvEfXvjnLsnjBJUs6lxpILGBLFpte0byJPrvibNq1Io5oJIuQOhBNiJMRjCAOeTCBvgdISd9FMahpgXmeXUZCiJvPvefliVqeobCDNySZBEDba8HuIm2B3D1BVVYIxKwbD3TLQATaJt0kdcWaIVGLKoBNouYBvboJIBt2whzb3hBTFTidWrTrQWNQBdI2lVtcBRAuoO02G+GHh/EPFIDnVqA0vNz0g9RO0m2JuKZAVFlgmrRIZjG4MSyHpY8231wvU1ZG1RqdDYnpHSO1vvwwkVFseYaLa9o0VcqBKwDq37Gd7bf5WwqcSydSgD4ZPhsNNo1AfZnqp2+V8MnC+JCuDClX2K2nUY6fZ3+/GuIZRtBUsjaom17zHlOF0yyNma1iLQB7N8Rc1NJVuYr7gurMJDaBuGAuQLWPq2U6ekljDahYtBQwNhIsVJvOPP+O5DwCHplw53EzYgKSoAv1G4sYgde/Zv2henMIHAIYofKZKuOZW2sZBg9Riw0g3nWReKVOx40Z7I+Ih0MA6iANtTA3AJEdiBuZ8sK2XBTNCBz6gY1qEUgEgsxvNoMESCBM2JvO8a1U5VWvMBBJA2gnoSbSexxSpZQlZamuorIW02AETbaBLefecbSOwZh1FLmymF+IZ+40qyKVU2ACkHm0wLyDHLcTBxSrso5jHceZI/iNwepI6Y4zdBgAzVLAC1gRbTDMxvBt064F5zM1ABrQQDPKbwdhP5gd8DbcfLKAwRfNzN1eIuZHKBO9uQ9dJFpvvc4nyNQSFA1MoBEjc7z1uO+5wLpcxEIesXCgWmTI7ehwd4e4pe8AGKaRBndoETuTEfLDHJC2EmQgm5kdR5rCbHUoNovIk2xmN1FPjAHfWo9IIEf54zA08iU1jhY78H9pqYzD0/FWoH5k0m6aBDIw+G0aTsYi2GKtVFQWhh5zPTf8AOcJH+w6aVjVy4CPexB67gR8J9LWt1wUSu4Uw6iReBAgQNpki++ORU2gDbOZe5Gf5k/EswtMpWUCKepXYzqpI/vOFA2BCz5aiMUf/AJRSlnoq9agBdwNIL9IaBqB2NpUjFeh7UoG01V1AWDrtG3W8frtghS4tUqI4yq06ihlpUtcAAsTqIXTpA7E26mSRJjTK5G4enpGMrK2RcTWU4t49AMFMMbhZsL6tZPSwv13wJzOl6hAUNY8yjlsJhmiAIjm2kgXOCPFcwKa6qhDNAusaQ0BYURAE9GnzwPqcSCk8y+GgPhCmZ8ar/wAQEW8Om0qpECROH0qABJXA6SlbgWHvaLuR4I5qzWpwqHlQmGboSSPgUE6u5sPJkXKsynWGMEAW94gyaQ6IpGmTBjFSnmKmldYmowEwLKLyfQWEd74hzWbOXWaekoxg6mLODADEgACCdoM98UsxY2hCntGOvWH1Uo8gJuT3OvYL7v2Zg/rOOjS0wQ1KIOoEFiLwQBsII3x1TdH1LVhmAAYqZSIWCZkztI6RaMdiiysBVcOoGpmACg7DlEtvaDJmNwcIYW5gDtF/j1OrSfxAQqRqsCIEiwG20Gw64J0uNUKlJTYmQVYEKYNrqRLCT0j5454mFqK6GkwJEIynlBIJYERfoQLYRM1WrUmVSxsy2NyjdCo6Lvbrg0QOPWG72sT+fePr5gA6vEUr1JIAAuNUzO9vngHxbLAyVHNpJDE2IHSfSACQfPF3huZ1glWSEQtUsJUgtOoSCoEatpIbpjhqhN0HLYqfEABm9wR848/ngAhQw9/Yxf4dxN8uwcm8c2qwYMLADow6EYPUeOpUCMraCeUqdUm19I0x3m8ie2Fv2jyc1CU1aDpLSwHUSSACBf5WxDw8NSV1ZrsA12IJCkkAJsW2O0CPnizw1cbpKapV9v7xiztQVAdfPRIAVRpVma/xGSig6TcEMOowKymSqazZAWVgS41axaSxmZ7GO3bFpdLKKekoltYBI16YJDxJN7xPTE2azZVgUn4dxI0mdXltIkbDcGMeDbBtEM0wx3GSrSik4UAW2WwmSZ9ZwHy9NzW5wBAgQZL21cwmAojbFk8ZqVW0qBTGvmIMmAJg9xEbR8pxYFSFqeKVWDIiw02AjsR1ws3F+8IWa3YQVxCoWkaSQo1D1mAL2Nxt2xHQzhKc7jWZVoH2drbDsB0xPUrKim6uSRAUzbrJ23ntgfk+F1KraadryT997QMNXAsYmo2biTLciwmZBufp2J9MOfsv7ON4njVve+Bd9PmfPoPnjfs57JrR5jL1DaT09B0w8ZLh0CT6/TG2J4iXqWHrPMq1Kcy/lV//AEMZi9lcvqqa/tOCPm04zEtOoMzrVVsFv2jLxDgboSRDKxgWJPmYiOnzjGzwssrLUQaHiAd1i3/LIvPnhurUhGoEyB3jywA9p/ESmhpMEJqU5JXUAhPNY2vt5A4j8LM46WBuImcb9j2pqWXmQWN5jzPe3X64Wshxo5OtqglY0uB2NiR59cezpWUcsi4uN46b9umEHjfs5Rp5nxaxAprz6CY5plVJ3i0/IDD6VXO1sysMXGOZR47TRipdQVAlV6OT1eLxEDT2N5JgV+Gq0HMMxYkBVFlWwsBGwgbDpAx1Sr0cw9StNRUNrk6YtOgkTB7D63xvhzAzosiGIAuYBll3i8C42bvihbhdscQNwYQnwbJa6gD1LswBYg9QTAHYdT/lifhhRwtUatS1Bo1QFgAxKEST3v1GInzBKxRZXALLKg3j+8mdj6bi0zi0aRDIbiCJBEl2kiJb3e8bwY64SQRCLX9u0AGvXSoeYOheVsSVkmTomUVQNM9hAwYyPElYhSWRgTGxR1BnpaZ3IN4veSe+LcONRv3YbxCJkJaI2IF7Xnbp64WNVTxwCKXJAlCQCeoUn3WHedwcH8Y7TAFsBGWjz1mGoiRoBsVEmIAAHMbXnYmMAP7AKjl2Cq6nXpcMZZCYMEbeTSCGPTEtbiwYFSxLAwHizi8NtH17YK0KrFACQRBUNOot1kEzcAAWmIjGKSg9ZrU7+0SslmSlR2PiKyS/KillG5EwOW4MbRGC9LjMqJNMMYB0SSTAjl6QLE3mNrYre0PCV1CIYsC0MTzGRzLfePIg/hHwtDSphGZiAZCzCLJuVX7Rn3tz6Riyyuu6RgvTfbCKUKhXmIZisRymdU7/ACjp3xscE0c7FGqC0NNhcRqub7T5YmFQ0z3sTO8RYcwuIgGf88RjibO0CI0ksWMsIi1hG/ygDAXIx0jSBz1mkzACaZ6aYWQL7CN7d8V6Q1Hdpb3iuzDvPQ9x3GJ6FCnUAYHUY1AH4rx7puBa4xNTRkPMBFoI3858+knoTgHMNOJR/s4QyCAL3m1ut/y3nEdGrUzA001hATJudR3kWm+OsxkqmYcIoK09gvU3mW9Z27Rj0Hgvs8tJFVRsP9fvwYWTVK1uOIrcL9kGMa4PYRZfQYcOF+y+mLRg/kuHYNZXJRh60x1kT1yeINyPBFXEntAPCytUiNRXSvq/KPx+7BxKcYWfaet4lVKI2Tnf+YghB8hqPzXGVm2ITMoqalQAxSyPDNJX1X8RjMGXpgEAdx+IxmOXQFwbztV23EGFE4nQ901KMk7FgZi+wN+/lGI83m0cAag6mRa4I++cJppNqcMP3Z2nc+TEfDaY8zgZxDh46SpEXRipHpBwstfEl8DrfMd6VIE2hRe5sEWQJI6HufPC17WhXoAlYdS+sGJBp/aBPQEMN+2OfY2qxqPSquz02psf3jTBQEDmPQyfWMUMzn6dXMhczUNOg6oGZpLMqgKwWBsSCARNp3gAU0aYtiaPKbn85kWV4W1GhSq1QipUXVTmLAzzlTPMQZAGwO8mMc532XWohekVVwwPKOQKsCWFzsZ87+mHOpw6hTem9Bi0qrAgCrTF9KqmoQeSQoGxEnFrMZPK1tbgspGmUK6SCdmYEi0WtABJ74ewIJK8zBVG0Aj5zzrIZup4wptTohjFMFm0S6cw0t7oMRaQbgyJwdyFTLyVZl1qXDz8TTMJ89RLfTfGxTVaprIwhanNT1fCpk7LZjuInzwEfOotUtJqI5Z4ZNT1DIDp73IRJhgQbfLC7ioPWPsQb/7h0UdJCUwWdhAMMIFxJjY/XtO8D83kiKZUM0qIpwTzyIcEzys3NJ7SJ795X2iXw3plFMFQup40nmFyEltWx2uBbcirmaoplQrAz8RBILHcbQIPyEbnCgrqRaMwb3ipkmdRUDLLBW0gyQG6AKCIaAYa4wcyXtEwC09BSoHBWGkKAS0ruZFhciLn1iRgKjVWPMIPMJMG3TYQNhO9sD6VbVUVpVbyRIWZ5dFrmQTvHbF4UEXIkLFlNryXMZjxKhUHWSCNVyoB6jVB73i28Ym4dlmQwWbSthYSL3W/Ty2vNsRt4agsszci433MXvfr5/LG8pUNQSDEHTcRfpJY3OAJxYRlgDc8wvVzIIhmDHY7dNj5HEOXyC6SzE76Se4Puz/W+Bio0leYkeZjqLeX54IZHimpmS8raBexuC3Yefl64y3SFu6znMUNChwNzIaIJEbqo33iLAwcXcvSLgMQQOgOJ8nwq5dyY6L0HoMMXCuEayGYQo2Hf1xgETUqi2Jr2e4LHORc7eQw25TJ43k8ngzl8sBilUtOe7ljNZfLYtgYwDG8Mi5Xz2cWkjO2w6dzsAPMm2E81SJZ/eeWPqeg8gIHyxZ45xTxXhf92ht/E3VvlsPU+WAmYzH+WONq6+9rDgTt6PTFVueTJamYll/mE/UYzAzifFRlaXimDULBKQPxVCRLeaoDJ7mBjMe0tJmUte0zU1CGsvSWcyZOKOYAk4lyuX8NAgZm0yAWMmJMAk3sIA8gMcmje9p2m1ztiYc2EMSKplKyUnamhn3HIBIVSA3TcExsN1InCOmZqeKWqwQQ6ksBYrtEggMBCjsWixx6l7NZmm61VqrU0hiHDK2qmwADpqHwxpMiJDd8KvEfZwVkLomkFSy6ROuoWbSpYSCukTpB2gm+OolPYIvfvwOkqezXtu1KkyhwFNQAUahtJF9O0ARcSOlu7FT42uYQ1GpjQqMoZZp2UjxSW2MtAv8AZJwn5OgDmKVKoUZqKulOdK0meGaKhYQSGMau6jeRjrhPF6eVqculdIZIaLNA1B1DGVJGlli4vvEEy4tPKbkkgXjP/tBaaBPDCsbsbksxuq6bAAC0Qb9cKftctND+4KkFQxhdOhnEFRc2WP6nHfEeKM5cEFGTmNLTpgGy295RzEzImBa2F5UqVCSZ09Y6ybSB+A7YClT25MOo4I8t7yHhObrE1A5PhsNJAhZkgysDyF+nTrhnyPCjUXUXLKtt9tXQ3EkDtvE2wBpALVuHOoie8W2G/eNsGG4v4alKRbSJ3j0JOnrA+QthtS9sQKAA55kvEMzTB0i8e7Y9LWF9IH3YXq9AhhUudQMld42gA9f0xarcRZRLEXIO14nqfvx3lq6u7MCpJsV2HqOx2xi3UTam1mtByhpVqMk82rqXmSJmNtumLFPN1RZpHdZ2+s7Yt1mCmVsw73+/+umIqSGs2kNpA94gXvFrbk+e2NDExLIEzeWuE5epUNpRB1Hxeh+8nDfksgqRAlj9fmepxrhHC3IEDSvc79hAwz8P4Uq+Z7nfGZOIlm7ytw/hBYhn+mGbJ5P6Y3lMng1lstAw9EtJXe81lsvGLIGNjGYZFzMLvtDxyJpUzfZmHT+EeffG+Ncf3p0jfYuOnkv64WTjm6nU/wDRPmZ1NJpL+d/kJtm+mITpAZ3YLTQanY/Co6+ZJsB1JxMlOZuAACWYmAqjdmPQDvjzv2w9q/7QfBokjLIZBIg1XH943kPhXoL74gpUvFPpOhUqW8q8/tKPHuPHN5kPBWmpVaSfZQMDf+InmJ7nGYFUfeX+ZfxGMx2UwLCQ1gAQJ7hleA1nAKoV8zjP/g3gutZnk6rg396xMnynD7itxBZptEbTfALpKaiR/qXLRDzVBPHcsWpVKiFW8NjDughKjsBqVhtqHwmDIwCX2nalTB8VGA5XDCGYIFBc6CdVyFmNQEEzi5xHPmjULsrElZEjVHSZ/hG/oDscJ1bh1FqdQ0gKbHckW8ySLj0FvTCfHJNj3nWXTeW44tL1HiGXq11dlBdoJ0gOpeYpoy7FYgWJKzYbwK9pOK5UVWNPTUYDm/djwwwJkKIuCSTJP1wvZzN1lA5lKrqEpa5gSTYnb8cCsm519TsAALkkwBHW+Kgt8yCpV2mwEY8tXRp1qzsSZqdYtBv13u3aIxYTPGmajU1RC66CRzALI2JuCYFx1Ft8AaPF4EI0m4AI6nzPTpftjK+cJiSPSOovbHtpvNFRbd5Zr1JbmYk723M9/vxKELQYtBMT/U4H08s5ufkMFMvRbSSWNv6Hp/rgWxDpm5yJVdSzXmN/1GCeVysKSf8AXrbHNKiANX0vvt9MXchkHzLeHSskczxYEbgdNV7D9MLJJwIywS5PMp5LhL5mpop2A95iJCjYT3PYdceh8F9maVAAKtx1O/ni7wbgSUaapTEKPqfMnqT3wdyuR8sMAJ4kL1MyLLZXBbKZDFrJ8PwSSkBhyqBJi15HQy4GJ8aZgBJ2wE4j7Tosilzt3+Efr8vrjHqLTF2MKnTaobKIWzOaWmupyFHn+A7nCvxX2garKpypse7evYeWBeazj1G1VCWP3D0HTEa32/0xyq+rZ8LgTr0NEtPzPk/YTDjoqoQu7BKaCXdjCqOknz6AXPTEHFc/Ryaa8y8E3Smt3qfyg7D+JrDHmftJ7VVc4wDQlJTKUl91d+Zj8bn7R79MKpUDUy2B+8a9Yny0/rL3tb7ZHMTRo6kywPWzViNmqRsB0Tp1vssDGRizlcoWPl+P+WOiAEFhxPKu0esn4Rky1RLfEsf9QxmHXhuTGSVHcA5l9OhT/dgkc7fxRsPnjMBTqFr2kld1vPa8YcLOV9oKg94o3rY/UfpglT4+vxIwPlDD7v0w9NVSbrb3kT6aovSK/tfwpgpEAoCWTpoPUA9iJHrGEDMZBaYYoZWYKtMrvZgO2PbTm6NVSCwjzsfvws8W/Z9RzBkHrfS2/rGBekHN1Ms0+sakNrieIcS4MshlBHWxkH5/5DAxMossWiwkRM2v02M/jj2sfsfpAaeaPNifzxi/sey43QH1v+OGqrDBialamxuBPIdNFzISXiWJNye4At54sUsgGH+7gi+o/wCmPWG/ZHluix6W/DGUv2UUlMh6o8tXQ79J+/GFG6Ty106j7TyDMMlMCWiB1sZ3vgnw3hdeuoFJIpkTqJgHe/eb49fo+wVBRHhofVQfrMycFqHAAuwt5DHhTPWCdRb4Z5fwz9nbEzWctaNIsPPzw7cL9n0pqFRQAOgsMMBy9Kn7zIv8zAficQNx/KpMPrI6Ipb79vvxpCLyYvdUqcAzeX4bgrl8mBgBV9rv+FRPq7Af+KyfvGKj8YzD+9U0jtTGnfzMn774U2qpLxn2jF0dVuRb3jbmc5TpCXZVHmd/Qbn5YE5r2n6UkJ/iaw+Q3P3YAeGAZ3n4iZJ+ZvjrxpsBP+ffEdXWsfhxKk0SjLZneaz1Rz+8bUO0Qv8A0/rirVcemJqtIIhqVnSmn2nIA+p6+QnCpxb9pWWoyMpT8epf948rTB8h7z/+IxKqVKpuB8zKTVp08L9BGVMsdJdyKdMe87nSAPMnCrxv9pNOlKZFQ7/8dxyjzpobk/xN9DhJ4z7RZjNtqzFQvGy7Iv8AKgsPXfFDFtPSqmWyftFlnq88dpLms09Vy9V2qOxuzGSfn+WI4x1TpFjAEnBzgns5UrOFpqXb7gO5nYeZw9nC8xqqFEHZLh5YixvsP6/DDxlMgmRUPVAbNH3Ke4pdmqfxdl+uO1rUciNNErVzPWrulPuKc7t/FgIzFiWYkkm5N5OI2cv7Sd6u7Ak/jNUqB2JZmYEk9TIxrGqI5l/mX8cZh9DgyOsMiP7ZGqu9KoI6hSRHyxJQp1fhFSP5T+YxrGYA6MDrHjWsRkCFMqjxzK3zHT6Yk/sI38P/AMSPvGMxmGLpR3i21B5tNnIkGV8ZfRnj8cQua/R6w+U/iMZjMM8A9GMFawPKicFs1/xa3/Qv+HETVM5/xKsfyj/DjMZjDSa3xmGKy/8AgfSQu2bO714+Y/ADFZshVPvCuf5jUP54zGYA0CeWMMaoDhBIV4Owv4TT30H8Yx2uQqb6Hj+U/pjMZgP0gPWN/XN2m1yrkwKdRvRG/EgDFmnw+sfgKjzBPzt+uMxmNGiUnmJfXP2EG8Q41Ro7pmq7dqWXqMJ/m0hfvOFniftzn2BXLZKrQU7MaNSo/wD6BB9DjMZh6aSmmbfWTtqHY5ihn8nnq7a61POVW7vSqGP5QVhR5DES8CzP/wBfMf8AZqf4cZjMO2QlrEdJ1/sPM/8A18x/2an+HFih7M5k70K4/wD5PP8A62xmMxhSNGqPaNvCPYFlTxMwr06X2VQtUaOgUAx6n78d8VzeYZPBymXrUKB3ik+t/N2ifl+GMxmE/pwTcmLauz8wBT4JmV/uK2+4pv8AX3cW6eRr9aFb/tP/AIcbxmCNENzFioRLFDh1bUv7msLj+6fuPLGYzGYKnRCzHctP/9k="/>
          <p:cNvSpPr>
            <a:spLocks noChangeAspect="1" noChangeArrowheads="1"/>
          </p:cNvSpPr>
          <p:nvPr/>
        </p:nvSpPr>
        <p:spPr bwMode="auto">
          <a:xfrm>
            <a:off x="73025" y="-914400"/>
            <a:ext cx="1905000" cy="1905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46" name="AutoShape 22" descr="data:image/jpg;base64,/9j/4AAQSkZJRgABAQAAAQABAAD/2wCEAAkGBhMSERUUEhQUFRMWFxgYGBgYGB0bHBgZFxwYFxgYFxsYHCYfHBwjGRwYHy8gIycpLiwsFx4xNTAqNScrLCkBCQoKDgwOGg8PGiwkHyQsLCosKiwsKSwsKSwsLCwsLC8vNCwpLCwsLCwsLCwsKiwsLCwsLCwsLCwsLCwsLCwsLP/AABEIAMgAyAMBIgACEQEDEQH/xAAbAAACAgMBAAAAAAAAAAAAAAAFBgMEAAECB//EAEMQAAIBAgQEAwUFBQUIAwEAAAECEQMhAAQSMQUiQVETYXEGMkKBkVKhscHRByNicvAUQ9Lh8RUzU4KSk6KyFlTCg//EABoBAAMBAQEBAAAAAAAAAAAAAAIDBAEFAAb/xAAxEQACAQMDAgQFAwQDAAAAAAABAgADESEEEjFBURMiYXEygZGh8BSx0QXB4fEjQlL/2gAMAwEAAhEDEQA/AITUjo30+/Eb5tBuw9Jv9BiFssWnW7N5TA+gxJTy4GwAxwTtn0yaGoecTj+1z7quflH4xjsM5+ED+Zv8IOJAuJaeXJ2BJ8hOBLDoJSugQfEZBob7Sj0BP4nG/AHVmPzA/KcGct7M5l/dov6kR+OLdX2Nroher4dJBuzuAB6nGgVDwD9JhXSJyR9Yuf2dex+bt+ox2lNR8P1Lfm2LDVsspg5kEX5lpORbzgW8xho4f7BCtTWpSzCOjCVYKb/p6dMaKdVuBPNV0ic2+h/iKJRfsL9/645NJfsL9/5HDvW/Z1pEtmFUdytvxxpP2cMQCtdCDsQu/wBDjfBrdjB/VaL0+h/iJIop9j6O4/8A1iQU6f2W+T/qMNtT9nFcbVKZ+oxSrewuaXZVb0bAmnVHIP3hCpom4I/aLzZamfiqD1AP4EHHB4fPu1EPkZU/fbBPMcBrp71Fx/yz+GKL0+4I9bYVuYQ/0lCp8P2MgGUq0yGCsYvy8w+7F+vkBVUMjRO4Pf8AI98VApF1JB8sTLn3HvEN67/UXxjFjkRDf04j4DBubNRDzAhpv2PzFvnigc6BULahH8Ri+0H598ND5sVBpPL6iQfmL/dgXxDgwIJC27qZHz/zw+nVHDCc+rpqiciDzxF7gtTAIi/lcGT/AEccUs1fUW1nsoMetsQ1uF9mJA6SYv8APEK5FwwvAHQH8L4qAS2DIySOZZXiRAKzzEyd/kNsdpnDFgT3J/q2Kv8AZWNpt2/XHaZHz69v1xpCQdxna5ozc26/1646qZrkuYHnIE+Xa0YirOtMczT2H6AYB8VzxdgItFhNr/ngkTcYLPaEv9sjUq6r6lgj3feG5N8ZiplqcaAQt2X/ANhjMV01AGIpyZ6FkOCVq5/dU2bzi3/UbYZeH/s0c3rVFXyUaj9TAH34fnqJTW5VVHcgAfliCnxigxha1InsHU/nhCaSmvxZnRq/1SvU+DA9IKyXsJlKe6Fz/GZ+4QMX8/Wo5Sg9TQqqgmAAJOwA8yYGCQx5r+1LO1GgKypRpOBULC2plLDVeNMWE9dtsPZVpjyiRKz1n/5GNusTsx7cZzM5gkVnVeaArFQm4Fk3I85wB4vwyrUkNUqSDs7EAbXKsYDAyNsEOCUaStykqdLSHXdluyoYgiLz598Wy6PcjYBdLO3NPxGxEQLEgXIBmBicsQZ0Vpqy8fSLValURAFKG4uTc+QINh9cNPs/xJsqwFGtUptU2WzAhb3DiBvY9J87B83w1BrQgUwo1DWpEk2ABANyb369Rif2dqCrTNJiGK3VCIbfmJLXAA6iZgjrgjxcQbAGx/mGq+dzbHU2bqVIOrSWaDvzQBYDt5E+WDnsZWRHbV4klCrMWnQL88gwv54EZUqrMtUkKLWuZEaRbcR52vvitnc21HTo8NDG7rYrchn03NxEb4k3OxsZUadPYbRo4vxriGTeSXq5fcOsGB/FPy+uLeS/aW+kF0Rv+bSfOdxYRih7J+2TVqQFWksbMg2BOxGq9+xxX437JUGYVaBdCZ1IolbDUdVoAI62n1xvitTNrnH5+GJFNG+NRnqMR2yPtvRqASrKSLgENHW8GdvLBfMcLo1Rz01ae4v+uPK6XDWKOGYaXXQdIuAwud73sR2w4+xPEKVGkaL1KSvrJChyeWBeWveCcOoaha2HsZNqdN4Pmp3k2d/Z9l2/3ZemfIyPof1wtcS9gcxTukVV8rH6H8segZvjdCkuqpWpqN5LD9cLnF/a53UHLkU6QIJquLtf+7SCWHnH649WpUAL8e0ZptVq72BuPX8vESplWQw6sp7EEfjjWoi6kg+WH3/5LRcBMzockjemV3EyZJjCt7QjLIT4a1UsDsGSDtckEGTYdb9jjnNRJymROvS1u47ai2/b+YHqIre8IP2hb6jY4GZ3J1EugWovcGCPURiy3GKImXAjyJ+4DFhnKgMZExuIImIkG4EX2xqrUXpMr0NPV62PpFxq7/ZUfMn8hjhzUPxR6WwwV8qlQ9FextsZ2kdJ74o1MkVMEf5+mKVqji2Zx62lelzkd4t5nhza9YGryOMTIM7CU0jr09d8HGpnVHT8cd+DGH+MbSXw4Dy1OHARSRrXp/EO3TGYM0KBVwUiCyyP+YY3h9N90W6wtxCuXc+K7sRE69TNe8wPd+7pjmvwhWQc09dUC/cgAbYJZ803Msqx3IFx+eKD5xWJggkWPl1g9scnceRO6GPtN5P2lzGSan4VeoZaBSc6kfuIN1t1BF8FOI6qz1GqvLElmQ2CXPKFMgsN5wJ4Zm0/tNPToesDZTeBu0jvYW8sNGapGo1itR9JkqReARrMdLE+kdsOLuVAzFhVVy2J59lM8fHFENSVNTaqhUfvCZMFtwDYKRABE9cFv7M/KxpDadAYrM3ElT6HyYfPEOSyBV6wYU31B21aAxQAWZIgq2x33N+2Gj2a4xSYinmAdSoTq0AMNVpJ7CSIG0XFpxYfNa0SDsBJGO0BZ5GUCaphSSxYAnX7yTFmIkAhoBg+cp+cosKyVRqUvdoWFS8yCJt15Rba+PQOI5KnUITLzUGliTsRoloM2YtECOsR1wHrqh0Ktwd5JBW6k6lgwVjYiAe2BRivM11DcG044RxdK1QqrlQphiCLAzzrrUEg2kW8umDlTh+pVpSWRmtrgAmmJ266ZEarX88JOYqeFUOhd2lg4AsJOoOJUrcEHzw28P4ijAVZhQ0Hm5W02ME2aN/PynA1FCWIgoxcEGDuLZXwyjUGeyg+G4KqI2mIg2kqfrg57K1671lBKy/K4U6gvxK25ABEkT2OLdXKqqhbArqOkE2O5AD3Jj6kkTiCtmBRoCuxVMzUMUxqEwZVajduWADB37HCWbcLEXjQbcdZr2hzdNKpoiqGCkKzEwSTY7efbFNQ7m5SkUAAd5LQdhpEm4H54rZladIqXctmDcvv4YuTC2lvXa+Ktag1MjxAA0AG3NfYtvBYGYOASkNtxKN+NsIcaanRDMi63AJJYkEsBJgXVBtYAm0AjfFTh/GPHpLrPKYILqRLpeL7X26HEHEP3oZSwiEAQgsW5ok/CCCJiNhhd4OtXK5pqVRWaGgm+hdZsVEGZ6TihKYKEHmTVKm1l7f3j02aQMuvlGpTVa5GgwCV9A2+JuKhSz6edCeRgQeW4vN52PpbtiBg9OPF0KWVvDExKmxM/SDFu+I6+dqOT4tRjT5bK532C01XcATqJF5HfAqgtYzTUIa4gf2hp0zTpk06moTJQIbEzLQQT1kb3HmMVuG5xHdhofRPIziFUCCSTBaLFiMHP7IrcqjTTJllIgMRcD+fpI3kXwJzBek7hDWWmZ5SFdXBEEMywwsLdo6YehBxFtcZENZmk1yfDaNqi3UgjxDp66b9LCIjEZqiyuJUxB7/AMs9sQjPFULVVWIkwI5T/u20kAQVvIJEzjuskUxVLAAnSEG9jc7QRsDJBFu+J6tPcf7ymnVCgDoekgr5SPNTsfyPY+WIDl1HTF6lXGkMJKmxDCJ+v3EYhzWX0wymUOxPTyPmMTAlTtMGvpwo3pkSGmtx6r+IxmMpmXQHqy/cRjMXafAM5Na15eqcIqNEtp07CZ279OmBzezYTWQzS5liNyTa34QMNGeog80DUJgkTGBefSQLkROxsZ3xErni86RN8wbwzhKUmd1VvGcFBcDRoiXhhZpIU9hqtfBbhucQUgYcza7qysZ96CQN/XbAPiWUrpRV1Y6WBZdPMQJg62Nuxv8AOMS8F4mHARlBqFeSWIDAySOWQDN8VspZbmEGCeUQg/i1KzQAB9oQDYbD7Z6XPXFDO5Eq6DxWRQdKkyPDmTU1skuS07RBBiR0PZZvEhB8Kk22UExE9etrbHHHFcqWpTYACDa0Da28mZt2wlKrIwEN6YcZmcJzNNkai71DUUDw2YBddhusmI6Am4AvjWaQ6l1DSphRESf4C02vfe84Wa3GjTV1GmIADFSGaBCkTvbb03wx5XN06lOm5JB3iCOYAxBNjJBMidu+NdWGbYnht6G5lHP8NWoHUzrEwxAALE9ASQNwJtubC2IOCv4JUFnp6W5lUBlYgWVpPKOmpftHBoZxgTp5S0XIgtuCNRkjA9+BLUqqykahIubWFpX8z3GPJUvgzzIAIyHL0wtSu4UUl0RvJAkhdPZ2vcgx064BUK5Yvmq8FiR4aGIUg2MdALH1tgxx/JeIBl0A0UlDVnYkqrBYI/jIAuL3JOBdanDIQB4KgDSBJgeuwvfr6xGAA/PzvPIcGC6tFfGNUySeVmue5IQkWJJmfK++Cz5F2liimmYAMgDTuQZiZJER0mTtiqlBiSSdIBMGJlzqiNRgALNusdMVqntI6sabAeEhEc0nZpbSBBEHTfbDueIux9pdpNUDfAwggAC53ABYb36dzjjN8QZb6AABGrxCGbXuAqkGB7t/Occ5CqtWChApG5UTBF4kgd7yIj0x3Vpryo8q5cKpCkrf3VWAfi7xfAjmEdts/wCJxwSu2nwgrLS6a1NoB5SXMkC1ulu2LmayZQjwyyVAZDagdR2FiFse9/nhX9quHvRIqLUh7aiQy6n6gAn53388WOAcbZwfGJIjVLGSLgNpY+ewNh3G2GspI3LAVhfYRGivUr6ArvUiOa0FpM3jptaOk4XeLUS6QpZQpMQtix31MRMf64K1KbaAEck6iTUk6dNtMp9RuZn541BIubgASp5bwLrfrOxnCgSDcm8ZYEWtEutSqU2hgwZVCBNcxPNyxsJuFB7YaaOeXwk1035mIGlGbmItpKja3xbX9cdZnLKdVQoywNIIFmbYEsbiCSZjp88AqWfei7MaisI0kAmb2hhHae3W+H7vEEUF2Q+2W1CVEQZvtHxSO+xA3mMR06hpyKl1MauUgQfdI6d9ibA4kyObo1lIFiOaGghidzHcW3AB6bY64lmVZCAzsQAIUSs20z27CDHbCHG7ysJRRcKfQ8ynVo6WUfCWWD8xHyxmM4bX1wh3kFfO4lcZhlBtoIMl1emCviNOf4fXUhTSZpMgpzX6SDBvhQ4hxnmjSfKOpBgiYiJtj156ZZdIJBmbHftt54Cj2XpVaZVgGSbkDmETcR1mfr5zjmpUscrNFRbZMDVMutXhlJSC3hlkfoQ8zB6jf0+7CU9JqS6bKqkkQsn+HUwvp7gW2thry9FqINPUSwJ1jziAWLW1EW3tAxXznDVdGHuhhvsDI6k+c2jt3xcKwDekbtuL/OZwPjylz7oc2iFExaQCTbfri9xGl4kKrWJlQGI1FTIBI2gg2P8AqkcNyLisF+JTCrOmW6S2y3+pj5vOXzU0abQwKWZDbTUaS7aY6yxH+mMqKE8whEG9jFnNcN1IbtVABVahEQyROlYEKBME9BfvjjL8bXQVO/JALarrABItpFz33O8YMNU5nqNyAA6FqEqKkyzEwNrCAd72MRhb4jdjUQKutVLTdqYY6Z96TqNoiRpU2Bw+ldhmJchflDTZgVF1EaSvvLN7QLG1jY+eLnCMy1AmoeWQwGkhjqJ1ATbVbm69B0GBHs1RZmdGZlG/i+HK6FkhgWMyR6QWxffMirVBuaKxoLG5bqxHctcnabAQMKK7bqI1TvywxJMuXNLQysWdzUa5DExve9jcfLvihkOMfvDQLKpBIAgqdK7R5m8iBti6XqaSRGpWPLAZoO6oZiYG5tJ2xDn8hSRKlRgpurMZ0sWnSi00g7tbUO7TEjGi1rfl4LHOMQilEERcdQRb5QeokX6z0xQz3DrNYQRPKBqafIiAJxcyWeFUGOVhskgxtqCAWE/rjupUDTBPUNB7euxBthF2Q3jLXwYncMqPSL6QFZSS6kG4JCiBYEg3kbA+WGihUWsFcKGAGwsFKfCSDe438u8Yq57IhXNQAMIm597uLEQIxrKcUVRFNeVYOkxpMi6Sebym1wMPZg43DmCibcTni9I1CwYMVKXDLPMDIEMTHXr+WF2oaqV5qEF173UhhfVOx2kXw51n8VQ9AAK1oI2O5HyMjuIOKQ4aGVlcaSfiBAJ7R6+fTvjyVrczXpA2IlduJ0/HKnUpGhUMnlCgjQfsArB2ub9cGnyQLKbLJ879bHb8dsKPEcnWQ8rkI11ZlktE3DfEwP0xf9nfaZxUVKsMs6VJEtqgFlt0vNuyg9yT093mWKDbMGMqgEBGFp7yOwB/WcBvaDga1QGUKtfYH3RJ3Vmtbzb88Ey6PBpqo5o52Ajva0xET6Xx1WYFQCJUkgFoglbmItA+12wlQykERjANiJ9BeaHVI0XK6uZYE6rXcHSNI+1vg7keLggBFKsI3BCzeAf6nfFPOVaUgU1ZoGkkOQoDXIUn8R9b4HZdFVwKRGpbtDExcdTYR5+fytZFdYkblaxtb7yxpKV+xFRSIt8QIjyxmMq1tdVT1lQd7EMLCb4zAIsprEEKTPYxsdWoHbyI3AB2BJGKxzoRWMMrqJCmwXTvtYKBM7QBJxOrmpTtuRPeCNiQPP8ADATiOtG1ETaCxgggyNF+8gQdpxydxKi3E5ATz4g3PcR8bMMfEpUjI5RdpCiSfUH+pxBo5SlhzWNjFhAM3OE3j+XrNnqhoqzmqFqBAskLaItYSrC3p1w48G4RVgf2nQukBhMF1DWsBYBriJmVki2H1NlNAWbpx1ltN9twekE8RyxjWgKuLiFBaZ2vuPwI2OIMhxogAVg9WGBcSNrkhtSlrR8JkaYthg/2bqDOCSsE8ymW7GB6ffOFPi9M02ZlVSjXAVvdPmJuMMoVA3lGZQSjC94Zzq85fxC6AsxlrBQIDKPdHLf7otGJchkjYGCbEuwJVpBNgLtvFsLXBs8pbwmfkqliAJnzme9heZFsHqWfCqKsku5JWbkX/wB4b7RBA+/bD6gO7vFLkc2ljPuqP4FGFMfvSo6kA6TM3FwJPTFSln6cEEsGVdRBA1AC+oDvEfXvjnLsnjBJUs6lxpILGBLFpte0byJPrvibNq1Io5oJIuQOhBNiJMRjCAOeTCBvgdISd9FMahpgXmeXUZCiJvPvefliVqeobCDNySZBEDba8HuIm2B3D1BVVYIxKwbD3TLQATaJt0kdcWaIVGLKoBNouYBvboJIBt2whzb3hBTFTidWrTrQWNQBdI2lVtcBRAuoO02G+GHh/EPFIDnVqA0vNz0g9RO0m2JuKZAVFlgmrRIZjG4MSyHpY8231wvU1ZG1RqdDYnpHSO1vvwwkVFseYaLa9o0VcqBKwDq37Gd7bf5WwqcSydSgD4ZPhsNNo1AfZnqp2+V8MnC+JCuDClX2K2nUY6fZ3+/GuIZRtBUsjaom17zHlOF0yyNma1iLQB7N8Rc1NJVuYr7gurMJDaBuGAuQLWPq2U6ekljDahYtBQwNhIsVJvOPP+O5DwCHplw53EzYgKSoAv1G4sYgde/Zv2henMIHAIYofKZKuOZW2sZBg9Riw0g3nWReKVOx40Z7I+Ih0MA6iANtTA3AJEdiBuZ8sK2XBTNCBz6gY1qEUgEgsxvNoMESCBM2JvO8a1U5VWvMBBJA2gnoSbSexxSpZQlZamuorIW02AETbaBLefecbSOwZh1FLmymF+IZ+40qyKVU2ACkHm0wLyDHLcTBxSrso5jHceZI/iNwepI6Y4zdBgAzVLAC1gRbTDMxvBt064F5zM1ABrQQDPKbwdhP5gd8DbcfLKAwRfNzN1eIuZHKBO9uQ9dJFpvvc4nyNQSFA1MoBEjc7z1uO+5wLpcxEIesXCgWmTI7ehwd4e4pe8AGKaRBndoETuTEfLDHJC2EmQgm5kdR5rCbHUoNovIk2xmN1FPjAHfWo9IIEf54zA08iU1jhY78H9pqYzD0/FWoH5k0m6aBDIw+G0aTsYi2GKtVFQWhh5zPTf8AOcJH+w6aVjVy4CPexB67gR8J9LWt1wUSu4Uw6iReBAgQNpki++ORU2gDbOZe5Gf5k/EswtMpWUCKepXYzqpI/vOFA2BCz5aiMUf/AJRSlnoq9agBdwNIL9IaBqB2NpUjFeh7UoG01V1AWDrtG3W8frtghS4tUqI4yq06ihlpUtcAAsTqIXTpA7E26mSRJjTK5G4enpGMrK2RcTWU4t49AMFMMbhZsL6tZPSwv13wJzOl6hAUNY8yjlsJhmiAIjm2kgXOCPFcwKa6qhDNAusaQ0BYURAE9GnzwPqcSCk8y+GgPhCmZ8ar/wAQEW8Om0qpECROH0qABJXA6SlbgWHvaLuR4I5qzWpwqHlQmGboSSPgUE6u5sPJkXKsynWGMEAW94gyaQ6IpGmTBjFSnmKmldYmowEwLKLyfQWEd74hzWbOXWaekoxg6mLODADEgACCdoM98UsxY2hCntGOvWH1Uo8gJuT3OvYL7v2Zg/rOOjS0wQ1KIOoEFiLwQBsII3x1TdH1LVhmAAYqZSIWCZkztI6RaMdiiysBVcOoGpmACg7DlEtvaDJmNwcIYW5gDtF/j1OrSfxAQqRqsCIEiwG20Gw64J0uNUKlJTYmQVYEKYNrqRLCT0j5454mFqK6GkwJEIynlBIJYERfoQLYRM1WrUmVSxsy2NyjdCo6Lvbrg0QOPWG72sT+fePr5gA6vEUr1JIAAuNUzO9vngHxbLAyVHNpJDE2IHSfSACQfPF3huZ1glWSEQtUsJUgtOoSCoEatpIbpjhqhN0HLYqfEABm9wR848/ngAhQw9/Yxf4dxN8uwcm8c2qwYMLADow6EYPUeOpUCMraCeUqdUm19I0x3m8ie2Fv2jyc1CU1aDpLSwHUSSACBf5WxDw8NSV1ZrsA12IJCkkAJsW2O0CPnizw1cbpKapV9v7xiztQVAdfPRIAVRpVma/xGSig6TcEMOowKymSqazZAWVgS41axaSxmZ7GO3bFpdLKKekoltYBI16YJDxJN7xPTE2azZVgUn4dxI0mdXltIkbDcGMeDbBtEM0wx3GSrSik4UAW2WwmSZ9ZwHy9NzW5wBAgQZL21cwmAojbFk8ZqVW0qBTGvmIMmAJg9xEbR8pxYFSFqeKVWDIiw02AjsR1ws3F+8IWa3YQVxCoWkaSQo1D1mAL2Nxt2xHQzhKc7jWZVoH2drbDsB0xPUrKim6uSRAUzbrJ23ntgfk+F1KraadryT997QMNXAsYmo2biTLciwmZBufp2J9MOfsv7ON4njVve+Bd9PmfPoPnjfs57JrR5jL1DaT09B0w8ZLh0CT6/TG2J4iXqWHrPMq1Kcy/lV//AEMZi9lcvqqa/tOCPm04zEtOoMzrVVsFv2jLxDgboSRDKxgWJPmYiOnzjGzwssrLUQaHiAd1i3/LIvPnhurUhGoEyB3jywA9p/ESmhpMEJqU5JXUAhPNY2vt5A4j8LM46WBuImcb9j2pqWXmQWN5jzPe3X64Wshxo5OtqglY0uB2NiR59cezpWUcsi4uN46b9umEHjfs5Rp5nxaxAprz6CY5plVJ3i0/IDD6VXO1sysMXGOZR47TRipdQVAlV6OT1eLxEDT2N5JgV+Gq0HMMxYkBVFlWwsBGwgbDpAx1Sr0cw9StNRUNrk6YtOgkTB7D63xvhzAzosiGIAuYBll3i8C42bvihbhdscQNwYQnwbJa6gD1LswBYg9QTAHYdT/lifhhRwtUatS1Bo1QFgAxKEST3v1GInzBKxRZXALLKg3j+8mdj6bi0zi0aRDIbiCJBEl2kiJb3e8bwY64SQRCLX9u0AGvXSoeYOheVsSVkmTomUVQNM9hAwYyPElYhSWRgTGxR1BnpaZ3IN4veSe+LcONRv3YbxCJkJaI2IF7Xnbp64WNVTxwCKXJAlCQCeoUn3WHedwcH8Y7TAFsBGWjz1mGoiRoBsVEmIAAHMbXnYmMAP7AKjl2Cq6nXpcMZZCYMEbeTSCGPTEtbiwYFSxLAwHizi8NtH17YK0KrFACQRBUNOot1kEzcAAWmIjGKSg9ZrU7+0SslmSlR2PiKyS/KillG5EwOW4MbRGC9LjMqJNMMYB0SSTAjl6QLE3mNrYre0PCV1CIYsC0MTzGRzLfePIg/hHwtDSphGZiAZCzCLJuVX7Rn3tz6Riyyuu6RgvTfbCKUKhXmIZisRymdU7/ACjp3xscE0c7FGqC0NNhcRqub7T5YmFQ0z3sTO8RYcwuIgGf88RjibO0CI0ksWMsIi1hG/ygDAXIx0jSBz1mkzACaZ6aYWQL7CN7d8V6Q1Hdpb3iuzDvPQ9x3GJ6FCnUAYHUY1AH4rx7puBa4xNTRkPMBFoI3858+knoTgHMNOJR/s4QyCAL3m1ut/y3nEdGrUzA001hATJudR3kWm+OsxkqmYcIoK09gvU3mW9Z27Rj0Hgvs8tJFVRsP9fvwYWTVK1uOIrcL9kGMa4PYRZfQYcOF+y+mLRg/kuHYNZXJRh60x1kT1yeINyPBFXEntAPCytUiNRXSvq/KPx+7BxKcYWfaet4lVKI2Tnf+YghB8hqPzXGVm2ITMoqalQAxSyPDNJX1X8RjMGXpgEAdx+IxmOXQFwbztV23EGFE4nQ901KMk7FgZi+wN+/lGI83m0cAag6mRa4I++cJppNqcMP3Z2nc+TEfDaY8zgZxDh46SpEXRipHpBwstfEl8DrfMd6VIE2hRe5sEWQJI6HufPC17WhXoAlYdS+sGJBp/aBPQEMN+2OfY2qxqPSquz02psf3jTBQEDmPQyfWMUMzn6dXMhczUNOg6oGZpLMqgKwWBsSCARNp3gAU0aYtiaPKbn85kWV4W1GhSq1QipUXVTmLAzzlTPMQZAGwO8mMc532XWohekVVwwPKOQKsCWFzsZ87+mHOpw6hTem9Bi0qrAgCrTF9KqmoQeSQoGxEnFrMZPK1tbgspGmUK6SCdmYEi0WtABJ74ewIJK8zBVG0Aj5zzrIZup4wptTohjFMFm0S6cw0t7oMRaQbgyJwdyFTLyVZl1qXDz8TTMJ89RLfTfGxTVaprIwhanNT1fCpk7LZjuInzwEfOotUtJqI5Z4ZNT1DIDp73IRJhgQbfLC7ioPWPsQb/7h0UdJCUwWdhAMMIFxJjY/XtO8D83kiKZUM0qIpwTzyIcEzys3NJ7SJ795X2iXw3plFMFQup40nmFyEltWx2uBbcirmaoplQrAz8RBILHcbQIPyEbnCgrqRaMwb3ipkmdRUDLLBW0gyQG6AKCIaAYa4wcyXtEwC09BSoHBWGkKAS0ruZFhciLn1iRgKjVWPMIPMJMG3TYQNhO9sD6VbVUVpVbyRIWZ5dFrmQTvHbF4UEXIkLFlNryXMZjxKhUHWSCNVyoB6jVB73i28Ym4dlmQwWbSthYSL3W/Ty2vNsRt4agsszci433MXvfr5/LG8pUNQSDEHTcRfpJY3OAJxYRlgDc8wvVzIIhmDHY7dNj5HEOXyC6SzE76Se4Puz/W+Bio0leYkeZjqLeX54IZHimpmS8raBexuC3Yefl64y3SFu6znMUNChwNzIaIJEbqo33iLAwcXcvSLgMQQOgOJ8nwq5dyY6L0HoMMXCuEayGYQo2Hf1xgETUqi2Jr2e4LHORc7eQw25TJ43k8ngzl8sBilUtOe7ljNZfLYtgYwDG8Mi5Xz2cWkjO2w6dzsAPMm2E81SJZ/eeWPqeg8gIHyxZ45xTxXhf92ht/E3VvlsPU+WAmYzH+WONq6+9rDgTt6PTFVueTJamYll/mE/UYzAzifFRlaXimDULBKQPxVCRLeaoDJ7mBjMe0tJmUte0zU1CGsvSWcyZOKOYAk4lyuX8NAgZm0yAWMmJMAk3sIA8gMcmje9p2m1ztiYc2EMSKplKyUnamhn3HIBIVSA3TcExsN1InCOmZqeKWqwQQ6ksBYrtEggMBCjsWixx6l7NZmm61VqrU0hiHDK2qmwADpqHwxpMiJDd8KvEfZwVkLomkFSy6ROuoWbSpYSCukTpB2gm+OolPYIvfvwOkqezXtu1KkyhwFNQAUahtJF9O0ARcSOlu7FT42uYQ1GpjQqMoZZp2UjxSW2MtAv8AZJwn5OgDmKVKoUZqKulOdK0meGaKhYQSGMau6jeRjrhPF6eVqculdIZIaLNA1B1DGVJGlli4vvEEy4tPKbkkgXjP/tBaaBPDCsbsbksxuq6bAAC0Qb9cKftctND+4KkFQxhdOhnEFRc2WP6nHfEeKM5cEFGTmNLTpgGy295RzEzImBa2F5UqVCSZ09Y6ybSB+A7YClT25MOo4I8t7yHhObrE1A5PhsNJAhZkgysDyF+nTrhnyPCjUXUXLKtt9tXQ3EkDtvE2wBpALVuHOoie8W2G/eNsGG4v4alKRbSJ3j0JOnrA+QthtS9sQKAA55kvEMzTB0i8e7Y9LWF9IH3YXq9AhhUudQMld42gA9f0xarcRZRLEXIO14nqfvx3lq6u7MCpJsV2HqOx2xi3UTam1mtByhpVqMk82rqXmSJmNtumLFPN1RZpHdZ2+s7Yt1mCmVsw73+/+umIqSGs2kNpA94gXvFrbk+e2NDExLIEzeWuE5epUNpRB1Hxeh+8nDfksgqRAlj9fmepxrhHC3IEDSvc79hAwz8P4Uq+Z7nfGZOIlm7ytw/hBYhn+mGbJ5P6Y3lMng1lstAw9EtJXe81lsvGLIGNjGYZFzMLvtDxyJpUzfZmHT+EeffG+Ncf3p0jfYuOnkv64WTjm6nU/wDRPmZ1NJpL+d/kJtm+mITpAZ3YLTQanY/Co6+ZJsB1JxMlOZuAACWYmAqjdmPQDvjzv2w9q/7QfBokjLIZBIg1XH943kPhXoL74gpUvFPpOhUqW8q8/tKPHuPHN5kPBWmpVaSfZQMDf+InmJ7nGYFUfeX+ZfxGMx2UwLCQ1gAQJ7hleA1nAKoV8zjP/g3gutZnk6rg396xMnynD7itxBZptEbTfALpKaiR/qXLRDzVBPHcsWpVKiFW8NjDughKjsBqVhtqHwmDIwCX2nalTB8VGA5XDCGYIFBc6CdVyFmNQEEzi5xHPmjULsrElZEjVHSZ/hG/oDscJ1bh1FqdQ0gKbHckW8ySLj0FvTCfHJNj3nWXTeW44tL1HiGXq11dlBdoJ0gOpeYpoy7FYgWJKzYbwK9pOK5UVWNPTUYDm/djwwwJkKIuCSTJP1wvZzN1lA5lKrqEpa5gSTYnb8cCsm519TsAALkkwBHW+Kgt8yCpV2mwEY8tXRp1qzsSZqdYtBv13u3aIxYTPGmajU1RC66CRzALI2JuCYFx1Ft8AaPF4EI0m4AI6nzPTpftjK+cJiSPSOovbHtpvNFRbd5Zr1JbmYk723M9/vxKELQYtBMT/U4H08s5ufkMFMvRbSSWNv6Hp/rgWxDpm5yJVdSzXmN/1GCeVysKSf8AXrbHNKiANX0vvt9MXchkHzLeHSskczxYEbgdNV7D9MLJJwIywS5PMp5LhL5mpop2A95iJCjYT3PYdceh8F9maVAAKtx1O/ni7wbgSUaapTEKPqfMnqT3wdyuR8sMAJ4kL1MyLLZXBbKZDFrJ8PwSSkBhyqBJi15HQy4GJ8aZgBJ2wE4j7Tosilzt3+Efr8vrjHqLTF2MKnTaobKIWzOaWmupyFHn+A7nCvxX2garKpypse7evYeWBeazj1G1VCWP3D0HTEa32/0xyq+rZ8LgTr0NEtPzPk/YTDjoqoQu7BKaCXdjCqOknz6AXPTEHFc/Ryaa8y8E3Smt3qfyg7D+JrDHmftJ7VVc4wDQlJTKUl91d+Zj8bn7R79MKpUDUy2B+8a9Yny0/rL3tb7ZHMTRo6kywPWzViNmqRsB0Tp1vssDGRizlcoWPl+P+WOiAEFhxPKu0esn4Rky1RLfEsf9QxmHXhuTGSVHcA5l9OhT/dgkc7fxRsPnjMBTqFr2kld1vPa8YcLOV9oKg94o3rY/UfpglT4+vxIwPlDD7v0w9NVSbrb3kT6aovSK/tfwpgpEAoCWTpoPUA9iJHrGEDMZBaYYoZWYKtMrvZgO2PbTm6NVSCwjzsfvws8W/Z9RzBkHrfS2/rGBekHN1Ms0+sakNrieIcS4MshlBHWxkH5/5DAxMossWiwkRM2v02M/jj2sfsfpAaeaPNifzxi/sey43QH1v+OGqrDBialamxuBPIdNFzISXiWJNye4At54sUsgGH+7gi+o/wCmPWG/ZHluix6W/DGUv2UUlMh6o8tXQ79J+/GFG6Ty106j7TyDMMlMCWiB1sZ3vgnw3hdeuoFJIpkTqJgHe/eb49fo+wVBRHhofVQfrMycFqHAAuwt5DHhTPWCdRb4Z5fwz9nbEzWctaNIsPPzw7cL9n0pqFRQAOgsMMBy9Kn7zIv8zAficQNx/KpMPrI6Ipb79vvxpCLyYvdUqcAzeX4bgrl8mBgBV9rv+FRPq7Af+KyfvGKj8YzD+9U0jtTGnfzMn774U2qpLxn2jF0dVuRb3jbmc5TpCXZVHmd/Qbn5YE5r2n6UkJ/iaw+Q3P3YAeGAZ3n4iZJ+ZvjrxpsBP+ffEdXWsfhxKk0SjLZneaz1Rz+8bUO0Qv8A0/rirVcemJqtIIhqVnSmn2nIA+p6+QnCpxb9pWWoyMpT8epf948rTB8h7z/+IxKqVKpuB8zKTVp08L9BGVMsdJdyKdMe87nSAPMnCrxv9pNOlKZFQ7/8dxyjzpobk/xN9DhJ4z7RZjNtqzFQvGy7Iv8AKgsPXfFDFtPSqmWyftFlnq88dpLms09Vy9V2qOxuzGSfn+WI4x1TpFjAEnBzgns5UrOFpqXb7gO5nYeZw9nC8xqqFEHZLh5YixvsP6/DDxlMgmRUPVAbNH3Ke4pdmqfxdl+uO1rUciNNErVzPWrulPuKc7t/FgIzFiWYkkm5N5OI2cv7Sd6u7Ak/jNUqB2JZmYEk9TIxrGqI5l/mX8cZh9DgyOsMiP7ZGqu9KoI6hSRHyxJQp1fhFSP5T+YxrGYA6MDrHjWsRkCFMqjxzK3zHT6Yk/sI38P/AMSPvGMxmGLpR3i21B5tNnIkGV8ZfRnj8cQua/R6w+U/iMZjMM8A9GMFawPKicFs1/xa3/Qv+HETVM5/xKsfyj/DjMZjDSa3xmGKy/8AgfSQu2bO714+Y/ADFZshVPvCuf5jUP54zGYA0CeWMMaoDhBIV4Owv4TT30H8Yx2uQqb6Hj+U/pjMZgP0gPWN/XN2m1yrkwKdRvRG/EgDFmnw+sfgKjzBPzt+uMxmNGiUnmJfXP2EG8Q41Ro7pmq7dqWXqMJ/m0hfvOFniftzn2BXLZKrQU7MaNSo/wD6BB9DjMZh6aSmmbfWTtqHY5ihn8nnq7a61POVW7vSqGP5QVhR5DES8CzP/wBfMf8AZqf4cZjMO2QlrEdJ1/sPM/8A18x/2an+HFih7M5k70K4/wD5PP8A62xmMxhSNGqPaNvCPYFlTxMwr06X2VQtUaOgUAx6n78d8VzeYZPBymXrUKB3ik+t/N2ifl+GMxmE/pwTcmLauz8wBT4JmV/uK2+4pv8AX3cW6eRr9aFb/tP/AIcbxmCNENzFioRLFDh1bUv7msLj+6fuPLGYzGYKnRCzHctP/9k="/>
          <p:cNvSpPr>
            <a:spLocks noChangeAspect="1" noChangeArrowheads="1"/>
          </p:cNvSpPr>
          <p:nvPr/>
        </p:nvSpPr>
        <p:spPr bwMode="auto">
          <a:xfrm>
            <a:off x="73025" y="-914400"/>
            <a:ext cx="1905000" cy="1905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48" name="AutoShape 24" descr="data:image/jpg;base64,/9j/4AAQSkZJRgABAQAAAQABAAD/2wCEAAkGBhQRERUUExQVFBUWFh0YGBcYGBgYGxoYHRccHBcYHhoaHCYfGhokHRwcHy8gIycpLCwsHB4xNTAqNSYrLCkBCQoKDgwOGg8PGjIlHyQwLCwsLC0sNCwtLCwsLCwsLCwsLCwsLCwsLCwsLCwsLCwsLCwsLCwsLCwsLCwsLCwsLP/AABEIAOUA3AMBIgACEQEDEQH/xAAcAAACAwEBAQEAAAAAAAAAAAAEBQMGBwACAQj/xAA+EAABAgQEBAQCCgEDAwUAAAABAhEAAwQhBRIxQQZRYXETIoGRMqEHFCNCUrHB0eHwFRaC8TNiciRDkqLS/8QAGgEAAgMBAQAAAAAAAAAAAAAAAwQBAgUABv/EADIRAAICAQQABAUCBgIDAAAAAAECAAMRBBIhMRMiQVEFMmGB8HGRFCNCobHhUsEVM/H/2gAMAwEAAhEDEQA/AKFxhxpMqpigFFn1fXoOkVNS3gyfhyhpeBTJI1Bjl2gcSWznmRx9j4Y6Lys+tH0CPEdHTo9wLiFdOoMTl5RcMTlorZDjcODyMZnFh4exoy0lBNtoXesA7hG67iy+G3XpEM+SUKKTYgtHhoPxpeaaVc4Ag4ORFSMHE5o+5Y+y5ZJYamH8jg+ctOYC0VaxU+Yy6Vs/yiV/LHxottHwLMWbloc0/wBFi1bwBtZUvbQw0lpGcTOWjmjTUfRUoG94Yo+jFADlIMCPxCkesINDYfaZE0c0abVcEyklmjyn6PELHltHDX1YzLNoLBM0yx8aLzV/RxMT8N4rtfw9NlFlJhhNRW/Ri7aexexE8dEs2QRqGiNoPmAIxPkdH1o5o6RPkdHrLH0yjyMdOniOjo6JnTQcbwfwVauCLQDLkpUGIjUP9PIXdXn6mC6PhSSkuUD2jzZ+IIBNEaZie+Jik3hkqNnEQzeFpg2jfRgUomyBHL4YQrYN2iy/FSfSWOjUf1TCJXCyt0x9HC6n+Ex+gpXC8pvhESS+GpY+6IL/AB9h5Cyg0yDtphcjgjNsRBo+j5YDpSTG3DAkjQCJBhYA0ECbV6g9CM1rp07GZh0jgdZ+JBMev9FDdBjbjQttAc6kTyEL2a28d8RuptOO0BmP0vCqZUwKKWAjSMNVKUgJAGkGVeBpmC6Yko8EQj4Q0LW6g3KN2cwjNUOUGB7CRnCE7NE8mlKRBC6cgWgdU4p1hfzQeS3rJEoJMSmWIUz+JJabZg8FUFSJgd4lQ3qJVkbGTAqzA0zFvE8nCwgWhkoJ5x5VLHOLEP1O8U9QZMgcoTYxgqJpZhDWqqggawiVxAErvcRFfiZysKinuKcY+jcLR5ReKJiv0fzJVw/qI2qkxxEwWgbEcTllJBbtGjVrrE4i76bxD5lmAowKaVMBeHGG8EzFqGewi8y0ICyoCHEirQRoxhu34g+PKJyfDUXl+ZUqHgtCSzCG6+CgUOAPaLCnDnDguTH2VVLQkpI31jPfVWnkGOrXWOEAmeVPCCQq6RrEEzhFD6CL9WF7qAgX6ulV+cHTVWMO4VdLSeSohU7GZsseVEQSuLJxPnYQXinEEiSDmIJ5PGeY7ximYfs0tBE0e7+mefN4HrLt/q2YuZlQrKOdobjGpiU/Fm6xjtDNXMWC5YG8adhwUqUGDADUxa6la8bjORmfqTI44UmbkZR9otdLiuYO8VNODJUMxHm5wYcQTJR5jcCFTts+QdQp3LxLDUY2UB9o+UvFQXpeMoxrieZNWwJCHjjxkZIASm4Gpg6aZsdwFjsh5E2P6+VdIIlIQm6i8Y/hXGVRNL6B9oaYhxLNlZVlCineCGnzY7P1lfHbbnE1RRBDgW5xErKLxQ5X0vJnJySpJBa5JsOwEKMU49sQDeJu0/PHc5LciaNU1yAHcRVMZx+WQUgxnWK8ST0pYqIeFacTcXUX5wFdCc7mMdocnqWerpz8YMK53E81FkqV6QAcWOTKFPC41l7iHEp/5cxu204wOMx2jiypJcLVDSl40qtCYrdLWjcRcuG8PSo5lpcRS0IvaiEroBG4v9pDKmzpxzLWW5Q9w7BUqllSldv3iPEMPAPlsOULzNmANdoSsy3CnEaCALxGEmWpJ8t9hHynoVzVkNprEdHVkEEaiDqKpUFE6EwFwwhstg4nVuFploSQXVvEVGnpHqslKDF3iEVzDS8QA23HcFg45MfUkwAOTAmIqBDpMLJOIvqBEqVJbrygQrKmctXO6SfVCtgVMIHVUBNhtEypZKXaADTvvBF+sOoHZmc1ysxckmFtgY6pKkqs7RJ9SUpLv2EenHlHJnkigc+Reo+weXlQVIN2iyYN/kZyXQwQLOQ0NPo24MBkGbPBCRsbf3tF2+tkIUmQgPokkeUdYz7H5Ixke5jYQNyeOuBEdHhlQlDTVAqa7bQLP4VSrzTJiucNJ+HVSgMyxfUXSPlEJ4XmEMqesJ0KQX6s5jMLFc5bH6CPKqDBwIk/0nTq0WS3WI5/AkqYwzqR1Ih1L4SCS/jTPQt+UFr4dQUspaj/ALi/vAf4hlPlc/tDOtL8sP7RBhPCpkPl8yQbGzkbFobYqmZOk+CEMTbM1hE8vBABk8SYwuA7W77x8rMMKUuJkwAF2zRcauwH5v7QQ09JOMf5lQRwNOQTkYHnziqY5wtVSF5lpJDu4vGpikUQVGdMytYP836QJiH1kjMVoWgAC4A9TDFWucHJIMo+hrbjqZ7OlCakJXYtZ7QjxLDjLS6TGgS5f1oFa5bgOnOnYgsRFdxnCZktGZTFOZhe/qI0qr8nHR9ok2n2rkHIPrKzQLJN4bzaJJDvCefNUnQRFmmq5/lDTIWOQcTq9QlS7GUsZN9ZCFNyjQuFeJkrCULsOcZ3Lwsm6jDrCkBKbQK9VKwmlezd5hgTYp+DpmJCkKcGBqvBwEWMUrBuMJkkZXdPIxZaXi1E1knyxmNXg5ImiGfoHIkP+OJD7x6oqkyi6riG6qlC02ItCoSCtxAhnPMOGyuDPk6o8Quk+kBzkm7CCZ2GlFwYUTZ68xBs8XC85EnfxiFKZSXAYwxpEJyu94U09OobvDBBSAxNzFHI6kopAyIanEAAzxASk3t7wjrKUpU4U45RJImeXWK+B6qZKWLzvGJmNTXqmbAReOAeHc6kzZl0gsEsS5/IQjl4bLE1MtJBKiz942LCsM+rykpSzMCeqhqekaWr1CqgVfWYVVFnilrTzHGG0xDpLKCS1tH69YahWwB68oW4HVABal5ASssBr2PXSDJuKhQJQM12tuXYiFxWXXuWtPnxiETJiDZVm1tAs4ygCyvnf2jkhSwxsDrzEBTMBBmKmKLFsoyuLC7kPc/KAMiH5uZyjHrBplfIl3MwBzud4+HGZOhU/wDbHtE03CZSkhKg7bkavrfeBaCXSlQAQk3ZyOXQ3hJkrByMx1dpHOSZKMTQTYjVrht4DxHH0EfDM8pKVEJJEP5S5KSQQgEXP/jzPSFtTishQKZakkOUqAFztYuGvuHgoqGMjr8+koHG7AXn0lZlcT04QRmWMpsVW7i+vaFddxXLnIy+GpJSRmX93LmF2OxG0KuJKTJNClJUZSySELU/nFsxPaz7tA9VXIcXKwA7BQJFvukjbckfpGjVpahhohqdTccqePSNaXiJlLTT3CrkZXZk6tZywJJhtg1dLq0lM9EtIG4ULntt7xRqGXKM1GZRRyJBckKcl9ize8WrAKdE2ZMlmXmyrcq0dLW6kub7R2rrTaWxz3mTod4PLcdY/OoViXBskoUZKQSRZ7N1iiYnh86R/wC0e4DxrUvh6WzAzEdlW+ceMS4cmBIKF58ulg/O/OEaNWVOCcj6zVsWthgHB9/ziYXXy5yFNMQpBZ2IItDHA1EA5o0yY85WSYhK1J1K0gN0EJsb4QJzKkpZX4R8J59o0RrlcbGGIsmiatt+7P0iHwQY+oSRpA8mYtByzAUnrBydIlsiHU55E9orlo0J7QfT8RrTCwx4UgRQqDCBzHv+p1bwLPxtKi6hCoy3iMyI5a1Eq1hPpG83GUgeUmIxjYcHUQrXKAECWflFxUplTaRxH9TiudQUD6RbqTD6NUtBVP8AMUgquAx3DNZozpKY+iYY4pK5+0B4b4fmKqJZWMiAoEk9Lxtgq0pSQPMcpDDQWtGO4FjXiVMtJzEZv7aNTTWS0g5SHvpq5G/WF/iO5nGR6QOirRVO055nnhoqyzDNSSCrxLnpre7fvFnliUqUFSyyFpbybPq3LrCTB5ZWt0zMqQkqsx1AcEb6D5R5RSzVTGRNJQ9iU2zE3DMBFK7yRzD2UKWPOPfuW+nGVAAFms/yiOqQSkuopJ0I2HteOokhCQFKBO7aPAuN8QSpKWzXO3PoIjaR3EACW4k6piQwIzA8ohq5Msg5UjMDy/WKvO4pm5RlkKHIlQHyj0vHZ2UEZUupmyqWTzNgze8CWiwjnEOF2njv8+0PwylCSRMUVuXcs/Jm5Xguj4ep0L8oGmmrjUX2ioTqmrUq33S4V4bE83DxPW1tTToMxZkp2H4lKOyRzu97Wi61v0CIazrcciOa7hiUtK0hIL2Yuw1uBtqdIrFN9HUoLDqy+ZwHsX0HtDrAMTqaqWbhIZszJd33HQdPzgNdNVKUrwytKQWUSQXLsogEervziymxB80psVjgj7xfinAQQVzBeWUhwBmYjQgfr1ivDiCbImKTLyjzMks+fLZnfWxvuN4v68GqSiYnxndDOxCUltXDNaM9xfD0yvKZi5hHJkgnQKA1CUgWvf8AN2lhYuH5mdqAam8hxHmFcfLBEudLCkKLGYl1M+ri+8XWTj0sIcGzDn+0ZvhfDoVMZQVlCiQpBZWjs/e0XVPDZ8Ns6ja9gHvYs3pGfqq6A3HB+kd0wsKjxOj1nueptXImTgUzAF6Nz7hrwZSSCnykk6kE8nsH6RX5nCSZkwOtSWDlixfa2kFT8EnIDInKszFjyY7wm6V8BW/ePru+Vz+k+4nTInu8tJuxVY+oI3HIxUMcwJdKnxUeeVuRqn+Isi6KslKCkzZawWdLM/odT6w4pa4EKRUSShP3iLofmeXe8Hqc19HI9pL/AC8dzKZeLIOhggTQdDFg4s+jIJJmyAyTcoA0DO6ekZ3UVBkqKUqeNioJcP5Z59pnNc1Y3WDj3EfpqQ7Ax06rivSsWvcQScWSRoYKaCD1KDUow4aMZlTESA5gWnqkqLO0WThfDxNmsGVeKWHw1Jhal8U9wCUgjaPao1Km4QQT5htHmfwbTvdMIHVgHkRjYnQb+0yamwaXTlK1TftE6oF3J7Rb67Ek+XKxCgFP1H7xmc/F1q0ZI6QTR8RTEpCFHMl7HcRo26Z7MMe4hp9XTV5RNNViSpS5eXRIZnZ36/3SGuGyvGylE8hXiZlg/dUNAL3BuYpsnEjMl5SLpDg/lE2E4jkO78/5jMNZAmxkETRlUngKDlZSZZzTGLZs2rdt49yuHpcxSVEqUD119YUYPxkMoROdQ57v3OsNBjhQsKBzSS2UpbTcm2nSB7ioxnEVdbM/X394xxCkkU6PEUkZUgOcrsHbu0cZaVEqSQRoWuxbTpZrQQjEkr8o0KXzON/1EEJkAJiHw44ioZk+aAy6YJBt/eUJ8RkS/KJ2jlQLDKkbkk2A03h+EKJ6fMwMKdU1LTEgNqkMoKcdeUCUEQosI9YNg9KkJ8pypdwzXDaPy7QSZoSoAk5VK1VoOQ9dtYJp6LKlSQTrvs/LtECHQ4USovqwu/blEY2jmVZ97HEHxyTOVJX4KmUqwBZki+YizkmwYxnEvhJbsu9731U+pJjTKoOkh7tY6gHYtCelklCssxQOf4UlXxNc5eQ6bQZb2AwsmupM7mGZJgGFpSgAgaa87+8NhJShGUPlTYXJPubmADV+Dra3TKOjwLUcTIMoqSpIUTa77tsDz0gIDN6QjKSc+kjxpXRSGAJIAb1OsRKVOSkZClRcODuG+RePNRxhTlGVS3VuyVN+UAVfGdODqRYaBWjdhEmqzjCwiuNu0mfccqV5QlHmUq+W5y7X3EOMBJMtKZifM1ybOW+UKpOMylPMlKTNUw8pXltzYj9IY4djkucgL/6ZP3VskgixbmO0Vs3bMBcD+87Azns4hk+kUkvKXkVyd0EaM2gfpGecdcFpUrOhAkzGdSQXSs6lSTp6RodHXInS1BIukuCQR6dPSIKuckJWJqCEkDMNgRoQLgW3DfuSi56jkfn0lGrFo2sM/ncwVNAlC2mPrcbiCca+rjKJD6Xf+Yv2I8NIlTfrDeLLZ1p1OX8QP3oJmcF4diCM1NMCFt8L/mmNtNUr4bmZdumNeQMfSZCV8otPAGIGXPcQNjfBcymmZCpJHN47ApWSelKDmUS0GuKvWQILTq6Wgmb9SYshSRuSI9z6uUkspQB5RUpEkykZySTyEFprkKDrSx68o86MevM3Dp/VZiasGRL/AOpMBP4UX+cfDKSBZIQPxLN4A+tq2t2194hUp9bx6jYx7M88LK16H5+fpHuHYx4b5l5k22v6Q1oanMrMkuNminy5JVoCYZYTWGUWOhPsYBbSOSO43Rq2OFYcS8qmgJcki17fvHjC+KfDUHcpISGO2ocA7303YQrOInfTWAq4oWtTEuwPbf8ASFFrB4MeZsdTUV1ktSEnMpKlsdAmxFtyB7QzpcWmoIDhaeRsrsx/SMfpataADmvZjrppD8cRTZ6UI8IZ0nNnSpQvo+V2NrX0vC7aYd5hvEzhSMzWcOxpExyWA6xNMx2QgkKmIBGz3/mKHTyfFQM7gm2ZLg8/X1j3MwhMnNNUorN1FwHYbXcesLpnOMybNMg5zLgjHpaSr7QzHOYAAEgfhDW94RV/GKgshMoMea7+yQYPpMOE1CbajTbpptBC8GlgBwHGpFt3a3OLAqfmECBWhlQqsfnrC9n+7lsB3LH+iFwxGeogeJoLEpcj2BIBiwJo5fiKIGZ3uVJLnfLeAMRpimaBLDSzqGcrLDq4F+Q0giuhJAHUY2nge8VyZNRU+XzKtqXZrc9od03Ci5aQxSCrWzjTk35wRRU6mdIAbyhg0O8LlLCXWXMVOoYdSttSjnMqSeE1hRGZICn0S5Y2AuQ3eOXwmJYuRMNtRcByWGvtF3mU9ioAZ2s7t09IGXSXzEDMWgT6izGcyibAepQqrhdU5dylKWYMkP0c3v2gebwGWAE0nUhxYc9DF5mSwD6x6mSht8+sB/i7R6xjw6j/AEygUVFPpjlTMQkhThQdBJLDKo6FPJ9HNxFxwLFvG8s20wBm5cx8niOroCsC4cDVt4BrkICQVBSZibAp1fbuO8S1vjcHv3l/BRVO3/5GldQMo2cWytsNwYzniKnFDOJSLr8ySklr6h+mjRc0cQzJYaYnONAsavpcc/7eK1i9SmsC0KQQxzS1B7HQg8nMH0u5H8w49YG5GevHr6SnV9VOn+ZyX2eHHC2JpRlT4YEwFyo6m+0RSJIQOoj5KnICwqzjXtGq7blK44iCVBGD55mrV9d/6eWWdRYpG5gVpp+6B0yv7vvCSg4nT4gSnQtro3SL3SYmAmyoxT/L4YTTzgZTmYIOEJyU5p2WQnksjOeyBf3aITLkSz5XmEbq09tI947TzUF1KzpN8zv7jaExU8elAL8kzywdF+UZ/WMZtaOjckj+iIDWhmyDuXJ99vaBInpqRS9ATFtijuW8Z2OFhSMXU9gG5fzBqalJTcEPHiVRy0IJUo59g1vd4GVJVM0fLzNhASFPXEaRrB3yfaNpAzpZ7bQTSqXKU97b7wmpZBlGyu9rekN6bEwpgbEc4XdfbkR6tyMFuDLzgPF0tMkhTEg8rknfaPWIYiVSgokfaOE6AE8m5N+UUedTPdI9tYNwKYgTQJ1ybJVyOz9Do8KGodiPqw9po2DVSigAuyU3I0traGFXTZkDJMKEB1Ku5Op119oVYVPCVMCLFixcdREM/E0ylLlrWfKsEAjMwOjfvAal8/1gbwO/SR4cJQdKVBRSLdOTdr6wznyUkZXspN1MOe0VqoxYFT3AUWAFizak894nlT5mZJLqQU5TcknqPwjT1gjUE5OZUXg4AlvohKkS2KmHM9+kTzzLXlOb4TmDKYabsbjpGaiZU5llaQQFWIOUlJ0EFyMOnKU5JQl9Hct8nP7wFqto+aStfiHJz+00FeIIA+Ie4gOfjMpI860j5n2EVqiowgNNHmLu5JDDZ9B6wZPwuUsDKgOR5b26P/doAAufMYRtOB1I8U4mlBikKWSWAsLPrcwvncYkMnwlC76o094ZjhhJQFXC2bMOfMDTrAuJ8EuUBCz5UjUAl3fcQXFBnDIOIOvjOUhTTErA7A9tH3iOXxHIm2TcmxKnSQHZ2Ib58oDxng4rQHm3S4YtodbQtlYPNQbKSzAGxa2jpBY6fMxYVafHB5hEF2Sccfn51LTQ5sqkTAkhIABb4hq567QBOwyWVsFZCdntr+HfY+0e8FxEqKpa0hJSHDPccr7RHiQGZKrEi/NoB5lfH+IwiBlPH7yl45N8OYtHxLBYgP7wmNAskFbsdhFxxqYVrdScqwMqjq4F037GFjPGvVdhRxMt9LubLHPtPFPTnKMrAPbm/KLTQcVFCANG6PFUmoy3iWmr5JTdYB3u0DsrFg5GYRT4RwZ4VJ5i7f3vC6Vw4Ji2K0yU6kqCiw6BIJMXuVgeUlYDoN2N2gOowrMoWsPSHskdTx6MQeZV5kikk2QF1C/xLDJ9ED9TAlZiSjayRowGnoLCHlfhqUF0hyDfrCPF1JPQiJHmPM0ltXb5Z6p6MFlKJV0N4NVeBaGc6QBryg1UhSQ6mT319tYE2c8zSrdVXiBTi0RzikDrHuZPSSwGc/30geZTKPxWHIfvFgPeULE/KJ1PjK0Ebj5w8l1aVkKFldbH+IRS0hIYWiSSiIsRT1CUM68E5/6mh8MVCSvzqL2v13JbV+cF8QUsuqKVFwAWJAdWVxl7RRqWoUli+l36RaeH8TmLWEpNgXLDW/a28IMCh3TSFYYYI+30j3DODZKGVMK1t8GcsOzdf6IeDCButT8kgMx9NIho8IlpUZod2t5iSH38xtB8vEUgpD+8K3Pz3A8r8n+IP/jEOHGp+ejxLPo0hPIAanZhrE66hhmKRb4W2HMvFPxvHakLSiTLVlUbrIOVt7iz9IEibz3J3ueftGs+chQYK3FxoRYlj202jp9IpZTkUMoDsGdzzYcrNHxeFhEnxJjJypfWw9Ylo5+UJAGYnUhmHLvFGOP0jGRjKnOIzkkhSQSCyPn1iU4gllC2YFi/PqIV087ISWKj0u99ekK6eXlmqKgoZhmIdz8zEKQQTB+BuPMLxOUpS8zE77MzXIAhXMkEXdgeT/3rDspdNwbnfYQprz9plzNZ0tHYPcepb+mCzqhKd3IIAUAR69jpeFmJoKg9lX13Be511EHGXmzAix5QrpkF1yXPkuHAs7m/O94LWBjd7f4lnOGC+hz+8FWCpN2s9+d+W0L55Ae+msSYpUrQooYrXqyQdOZ6RHh+CzJ7rngpT91Gj9Tu0PqAi72PETsta1hVSvPqT6RPW15X5Zd+rfrEEvBSRfXpF0l4GhOiWghOHDkIsdcqjCCVX4RuO65sme8Eqj5Uv5dGMW3/AB4UbCza/n6xSZckpU7t/EWnBcQzhie3eHyZ4oe0AxHBw5hLiPCCFgTGK0g+YJLK7PtDPHsXMtZfT+tAWE8Q/aNqlWoiDKA7TK7OxzwPJJlppwHDputQP4ll1H0aE8ucJiiVqJvobe/ONJ4g4TRNSVpa4cRQanDQkkGxERwJr6ZxZxxkeh9ZIMoFmiCaYF+oTiWlhS30ABJ9obSsAVLD1UxMqzhAZcwj/wAQWT/uIiNoHOY6bSDtZSIomJvaGEimIAKsqX/EW+WsTicl2p5RJZsymUe7swP/AIj1iaTw8pZzTVf7R+8UssVR5jGNNRdYc1r9z1+fvElTXqV5Uk9h/EWrhunm00tWexWoKDHzBhvy94JosHloIKUAEb8oaTaAqDwhfq1YbFHE1KPh5SzxLnyfT2jfB63xVZlk9W09ofSvBckpAvZ7v1jOafGxSzGUQH0fSLLhlWagjIoEas4u0JtWw82ODKXoN5UHqNJmPSlujNbnoLbPCnFsbKWCGXyJOnJw0P6XhqV4fmTdTlQ0YmFOIYKiWGCbdb+vWCE1jgwFZBO1ZX6+fNqUgz5stgcwCXAEAL4rXJXlBEwNs9jy3h5NnjKQPu9LRFg9KJ5IT4aGe6m21HMnaCtYhXBWGXTuvmD4H6QvAuJVTgwlrDhvLf8AS8M6uYtCklMta20e4BO/eHWFU4QPugW2a/f9IDq6kkkA5iPw2s+sKrt+YDj2g9+WIA+8quKcQzXYnw35MS2m9oruI1qgl/GXtdw4+UX+dhCF3IzKd3O3SEGMYUgjJlBfUMNuUMLfWOMS6VOxwD/1FOHcRDMh7hgCp7kjVRGz8oPq0nxVGWxCleb2sR/d4BTwgk3DpYbGOqklBCApipgVa2a56mOPhs2U+8OA64D9jrBjemlunM1zvzA0vHtUmJ8PmoEtKQbJAF+gj5V1yEamE+S2BGPEK/NxBVyTAypoBZ/Z/wBIWYxxSEhtOSQxJ7nbsPeFScPxCeM8uVMCDpY6e8O16Q4zYcRC34oFO2sZllROCtfWIpk/w7p3IeFNVX5SOt7R8TX5mvG1PBZJnjH6pwx13hBR1SpSwXtDKvplE5ncHT9oFNNFgRLcYmkcM4oKhAQTaPePcOy5hcJ01A39YoOCYiqQsHZ40L/ImZLC0aiKESQ0puI4tOknwpSBIDM6HCjteYfMewaBaXBkr8y1Zv8AtFh+5PUxYMWEupTyWIqM+euSo3ZtRAbFYjCHE9B8M1NJObhk/nOJZJElKBYACJxViK1/lFKS7xPQyJqxnPlQNVKOUfPWEf4UnljPSt8TqXAA4loppwMHLxNCEn73QfvoIq9Vi1PLAEszJqyncMAvkALqEK6uumzD9oopDaJZ+gtYdhFBo8nzGL264Wf+sfcwXiCq8WY7X0AF/wDmPmB8QrpiwIAzO24P6dog+sCU+UXOqjrDbC+HZdQgN8R3HONBildeHHlmalVt1pethu7Ofzn/ABNEwjjoT2BDWupw38Q4NUmYPiCu0YxVYNUUpIKSpHMf20H4FxBlWxUoHkbf8xn3aQON9ZzGa3XcEcbT+df6mmVmG/ZqCNSNNjCOT5F5kIKWYKH/AHc4a4NjiDLYq8w5x1RVJWSEpHWM5SVBVhHk3hsGGUGJ+KoJVZtuou8GJnyyVCW6tlHd94r8ipEtYcgw8FOJodHlBFy7P3iynAgbqwpz0JBWYilKQAwO994WyaXxC/MO76XgSYPDmODmCSLkAh/WxERYhxSmUlSU3Ud++9vyiAjMcLGCBUmR+8+Y5jKZQ8NJdW/SKHjGKqKgBc+vpHmrrSpRu6ib8h3MDmtTKLjzL2Vy7JIt3LmNzT6YVj3mJqdUW4BjOirJ0tOaYrIOR+L22jx9fm1ByyQWJYqLl/3hKmYZqxnLudL/AD5xpXDWHGmMuoWgeH2vfcRe3bSNwAyYulll/DMcD6wfh3hA0hM+op1zlBsuhY8yIeL+kNaSQJCQORC3i+0dVLmoCkEKSdxFbr+BkLmKUFkOXZ9Ix2uDNuuHP+IzUa8bSMTGqpQZo806ibQIQY9yVsY9HieTjeUl/LtDD/DukkbflENMXYmGFPiqUFoCQTLg8RZ9RCgzRNhdeuQpiXTDaZlT5k6GIK2lStBIioYg4Mgj1E94nRhQE6VrqYT1ND9ZbzJRzUssAI8UGN+EooJsbRJPAL8jBSJyNsYMJCqopadLS0mdMf41vkHZH3vW0BVVTOqbzF2GgsAOyRYQmrJpSoh4np6tgBHFCBkTdoepm8/MLNMlIGj8945KxpAy1PvHhDxTb7mNm0A+VeJLPQkw34XnGUt0m3KF9Ngq5nmURLRupVvYbwWielDJkJJVutWv+0bDqYrau5CuZFF4S4NtyfYesvWNcWy0ywAhK5m4LsIpFTKXWLYABWoQhO25fYdzFpwHgbxE+JULYG+UG56k7dhEqpUijz+GXUoMVFgw5ACMmuyqklauW95pLU9+VPA9R/uVVFFPkggrA7OW6Ax7w/iSZKWSouDYkWtHjFcVC7CEc2qa0aFdZsH8wdyuptSjC1twPrmXSbjiFZDmAJFw416fzE83jDKkgLHbMLjnGcJkKWbAkmDU4Hl+Msfwb+vKOOiqHZiv/lLHGAn3z/qWGr4tOUpf1G/WEk6vWsOfKnmdT2G8RLCE2SAo/wD1H/6PygeYVBTlyeu3blB66UXoRS6+x+zxJkOrTyp5nU/t3+cQ1CAmwj5MqCRERMHAMUdlxgR/wPgf1uqSkvkT5l9th6mN8oJBugy0+G3lLu/Rozf6JsJUJK5qWGZTX5DSNFqKyagfADbYx5/XW77iPQcRyqoisY7PMRY5gsylJnUhy7ql/dPYc4FpeOpSkjxPs1/eSXsYjxPiqYlRTlPYxWq6tM1ZV9XzdW1iqV+IP5g/Q55jXhsO5ThLewh9hWCgkOP+YSYefMH5xcMNqwAPzj0J4nklGZPVYMiXLtFfqJPKH+MYmMjddYTCY4/SOEkjnieJNfkTlVpt05QqqeIil0iCK1jCysw105hqIkKucmTnEBSoqW53iy0NQ6G3irAtB9JXFJf3i7CVIzA8XlnOSReOkSy0WVWEGpAKWA/ESwiUGmpRf7aYP/iDAy/GBNDTAAZMWUeBzJl2CEbqVYfzBUwyZFkfar/Er4Qeg3gPFsfmTj5rDYDQekLPrj7RXaTG9w6Y4jKtWpSc0xZzPZPTpsIXorFpVbYx98ZrmHHjSlSnAvFCSvYzmN11q2Sj7cc/Uw6TxZMKMoB94AmVRUXN4GTLY20gmloVLOwHM2HvABUinKiMtrLWGGMFnXNhBMvDwQ6mQndR/t491dXLkulP2i+f3f5hZOMyYXWpn+XptBwvHtEWtJJxzDlV6ZQaSLn72qj2/CIAmS1K+I23AOvc7xLKKAWAYx0zWOHHU5QD80+0VHmP6Q7RhSSLiAcJS6xGk4RwuFIClHURnavUGs9ze0qU1077BM1reHWumFasIXyLxrGIUEuSrKbqZwIrGJ4ikHJLTnX0Zh6xbT6ux4rqtLpiNyA5PQlt4InfVqJAWG59Hi9AJmICkkEe8U7hOiK6dImDUX3gxYmUanQCqXunlGU5VrGB7JgGrBwF4IjGfhctS80wAx4mzZKCwSGHIRLT1cuoS6deW4j4KIbwudw4JkBv+WZheHSrkxYaTT1j5HR7IzyUimnMtjp/xAGIjIHB/rR0dEDuVErqqtRuTv8A384sOHXQ3L9o6OgjSzxJitOErLQNTpvHR0SD5ZZOYz8ZWVsxbvAVZUZUlISLjWPsdAVGWmsAFoyIIlbiIn+UfY6DCLseBPSpkMsKLpIPOOjopYPLC0sd8c0dEC6lXHKFmLYopQyDypGwj5HQJBzLWEwBB8hIsece5c/MpII21jo6C47lCx4ElnqvppERnn+946OiAJxYiG4PWkTUjmY1qXja5dOgJAc2f+I6OjJ11am1QRN3RsX0p3eh4/aVLEJyp08IKiCblWp7R02hSgFKQw+Z7neOjoXsJBAHWJq6NRtJ9eZf+DpTSEX5iHypQUkgx0dGa/zn7zDuPnMS/wCByTc0teTmMr79xD5FC4Dm/t+sdHQcAMOYKx2M/9k="/>
          <p:cNvSpPr>
            <a:spLocks noChangeAspect="1" noChangeArrowheads="1"/>
          </p:cNvSpPr>
          <p:nvPr/>
        </p:nvSpPr>
        <p:spPr bwMode="auto">
          <a:xfrm>
            <a:off x="73025" y="-1042988"/>
            <a:ext cx="2095500" cy="21812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50" name="AutoShape 26" descr="data:image/jpg;base64,/9j/4AAQSkZJRgABAQAAAQABAAD/2wCEAAkGBhQRERUUExQVFBUWFh0YGBcYGBgYGxoYHRccHBcYHhoaHCYfGhokHRwcHy8gIycpLCwsHB4xNTAqNSYrLCkBCQoKDgwOGg8PGjIlHyQwLCwsLC0sNCwtLCwsLCwsLCwsLCwsLCwsLCwsLCwsLCwsLCwsLCwsLCwsLCwsLCwsLP/AABEIAOUA3AMBIgACEQEDEQH/xAAcAAACAwEBAQEAAAAAAAAAAAAEBQMGBwACAQj/xAA+EAABAgQEBAQCCgEDAwUAAAABAhEAAwQhBRIxQQZRYXETIoGRMqEHFCNCUrHB0eHwFRaC8TNiciRDkqLS/8QAGgEAAgMBAQAAAAAAAAAAAAAAAwQBAgUABv/EADIRAAICAQQABAUCBgIDAAAAAAECAAMRBBIhMRMiQVEFMmGB8HGRFCNCobHhUsEVM/H/2gAMAwEAAhEDEQA/AKFxhxpMqpigFFn1fXoOkVNS3gyfhyhpeBTJI1Bjl2gcSWznmRx9j4Y6Lys+tH0CPEdHTo9wLiFdOoMTl5RcMTlorZDjcODyMZnFh4exoy0lBNtoXesA7hG67iy+G3XpEM+SUKKTYgtHhoPxpeaaVc4Ag4ORFSMHE5o+5Y+y5ZJYamH8jg+ctOYC0VaxU+Yy6Vs/yiV/LHxottHwLMWbloc0/wBFi1bwBtZUvbQw0lpGcTOWjmjTUfRUoG94Yo+jFADlIMCPxCkesINDYfaZE0c0abVcEyklmjyn6PELHltHDX1YzLNoLBM0yx8aLzV/RxMT8N4rtfw9NlFlJhhNRW/Ri7aexexE8dEs2QRqGiNoPmAIxPkdH1o5o6RPkdHrLH0yjyMdOniOjo6JnTQcbwfwVauCLQDLkpUGIjUP9PIXdXn6mC6PhSSkuUD2jzZ+IIBNEaZie+Jik3hkqNnEQzeFpg2jfRgUomyBHL4YQrYN2iy/FSfSWOjUf1TCJXCyt0x9HC6n+Ex+gpXC8pvhESS+GpY+6IL/AB9h5Cyg0yDtphcjgjNsRBo+j5YDpSTG3DAkjQCJBhYA0ECbV6g9CM1rp07GZh0jgdZ+JBMev9FDdBjbjQttAc6kTyEL2a28d8RuptOO0BmP0vCqZUwKKWAjSMNVKUgJAGkGVeBpmC6Yko8EQj4Q0LW6g3KN2cwjNUOUGB7CRnCE7NE8mlKRBC6cgWgdU4p1hfzQeS3rJEoJMSmWIUz+JJabZg8FUFSJgd4lQ3qJVkbGTAqzA0zFvE8nCwgWhkoJ5x5VLHOLEP1O8U9QZMgcoTYxgqJpZhDWqqggawiVxAErvcRFfiZysKinuKcY+jcLR5ReKJiv0fzJVw/qI2qkxxEwWgbEcTllJBbtGjVrrE4i76bxD5lmAowKaVMBeHGG8EzFqGewi8y0ICyoCHEirQRoxhu34g+PKJyfDUXl+ZUqHgtCSzCG6+CgUOAPaLCnDnDguTH2VVLQkpI31jPfVWnkGOrXWOEAmeVPCCQq6RrEEzhFD6CL9WF7qAgX6ulV+cHTVWMO4VdLSeSohU7GZsseVEQSuLJxPnYQXinEEiSDmIJ5PGeY7ximYfs0tBE0e7+mefN4HrLt/q2YuZlQrKOdobjGpiU/Fm6xjtDNXMWC5YG8adhwUqUGDADUxa6la8bjORmfqTI44UmbkZR9otdLiuYO8VNODJUMxHm5wYcQTJR5jcCFTts+QdQp3LxLDUY2UB9o+UvFQXpeMoxrieZNWwJCHjjxkZIASm4Gpg6aZsdwFjsh5E2P6+VdIIlIQm6i8Y/hXGVRNL6B9oaYhxLNlZVlCineCGnzY7P1lfHbbnE1RRBDgW5xErKLxQ5X0vJnJySpJBa5JsOwEKMU49sQDeJu0/PHc5LciaNU1yAHcRVMZx+WQUgxnWK8ST0pYqIeFacTcXUX5wFdCc7mMdocnqWerpz8YMK53E81FkqV6QAcWOTKFPC41l7iHEp/5cxu204wOMx2jiypJcLVDSl40qtCYrdLWjcRcuG8PSo5lpcRS0IvaiEroBG4v9pDKmzpxzLWW5Q9w7BUqllSldv3iPEMPAPlsOULzNmANdoSsy3CnEaCALxGEmWpJ8t9hHynoVzVkNprEdHVkEEaiDqKpUFE6EwFwwhstg4nVuFploSQXVvEVGnpHqslKDF3iEVzDS8QA23HcFg45MfUkwAOTAmIqBDpMLJOIvqBEqVJbrygQrKmctXO6SfVCtgVMIHVUBNhtEypZKXaADTvvBF+sOoHZmc1ysxckmFtgY6pKkqs7RJ9SUpLv2EenHlHJnkigc+Reo+weXlQVIN2iyYN/kZyXQwQLOQ0NPo24MBkGbPBCRsbf3tF2+tkIUmQgPokkeUdYz7H5Ixke5jYQNyeOuBEdHhlQlDTVAqa7bQLP4VSrzTJiucNJ+HVSgMyxfUXSPlEJ4XmEMqesJ0KQX6s5jMLFc5bH6CPKqDBwIk/0nTq0WS3WI5/AkqYwzqR1Ih1L4SCS/jTPQt+UFr4dQUspaj/ALi/vAf4hlPlc/tDOtL8sP7RBhPCpkPl8yQbGzkbFobYqmZOk+CEMTbM1hE8vBABk8SYwuA7W77x8rMMKUuJkwAF2zRcauwH5v7QQ09JOMf5lQRwNOQTkYHnziqY5wtVSF5lpJDu4vGpikUQVGdMytYP836QJiH1kjMVoWgAC4A9TDFWucHJIMo+hrbjqZ7OlCakJXYtZ7QjxLDjLS6TGgS5f1oFa5bgOnOnYgsRFdxnCZktGZTFOZhe/qI0qr8nHR9ok2n2rkHIPrKzQLJN4bzaJJDvCefNUnQRFmmq5/lDTIWOQcTq9QlS7GUsZN9ZCFNyjQuFeJkrCULsOcZ3Lwsm6jDrCkBKbQK9VKwmlezd5hgTYp+DpmJCkKcGBqvBwEWMUrBuMJkkZXdPIxZaXi1E1knyxmNXg5ImiGfoHIkP+OJD7x6oqkyi6riG6qlC02ItCoSCtxAhnPMOGyuDPk6o8Quk+kBzkm7CCZ2GlFwYUTZ68xBs8XC85EnfxiFKZSXAYwxpEJyu94U09OobvDBBSAxNzFHI6kopAyIanEAAzxASk3t7wjrKUpU4U45RJImeXWK+B6qZKWLzvGJmNTXqmbAReOAeHc6kzZl0gsEsS5/IQjl4bLE1MtJBKiz942LCsM+rykpSzMCeqhqekaWr1CqgVfWYVVFnilrTzHGG0xDpLKCS1tH69YahWwB68oW4HVABal5ASssBr2PXSDJuKhQJQM12tuXYiFxWXXuWtPnxiETJiDZVm1tAs4ygCyvnf2jkhSwxsDrzEBTMBBmKmKLFsoyuLC7kPc/KAMiH5uZyjHrBplfIl3MwBzud4+HGZOhU/wDbHtE03CZSkhKg7bkavrfeBaCXSlQAQk3ZyOXQ3hJkrByMx1dpHOSZKMTQTYjVrht4DxHH0EfDM8pKVEJJEP5S5KSQQgEXP/jzPSFtTishQKZakkOUqAFztYuGvuHgoqGMjr8+koHG7AXn0lZlcT04QRmWMpsVW7i+vaFddxXLnIy+GpJSRmX93LmF2OxG0KuJKTJNClJUZSySELU/nFsxPaz7tA9VXIcXKwA7BQJFvukjbckfpGjVpahhohqdTccqePSNaXiJlLTT3CrkZXZk6tZywJJhtg1dLq0lM9EtIG4ULntt7xRqGXKM1GZRRyJBckKcl9ize8WrAKdE2ZMlmXmyrcq0dLW6kub7R2rrTaWxz3mTod4PLcdY/OoViXBskoUZKQSRZ7N1iiYnh86R/wC0e4DxrUvh6WzAzEdlW+ceMS4cmBIKF58ulg/O/OEaNWVOCcj6zVsWthgHB9/ziYXXy5yFNMQpBZ2IItDHA1EA5o0yY85WSYhK1J1K0gN0EJsb4QJzKkpZX4R8J59o0RrlcbGGIsmiatt+7P0iHwQY+oSRpA8mYtByzAUnrBydIlsiHU55E9orlo0J7QfT8RrTCwx4UgRQqDCBzHv+p1bwLPxtKi6hCoy3iMyI5a1Eq1hPpG83GUgeUmIxjYcHUQrXKAECWflFxUplTaRxH9TiudQUD6RbqTD6NUtBVP8AMUgquAx3DNZozpKY+iYY4pK5+0B4b4fmKqJZWMiAoEk9Lxtgq0pSQPMcpDDQWtGO4FjXiVMtJzEZv7aNTTWS0g5SHvpq5G/WF/iO5nGR6QOirRVO055nnhoqyzDNSSCrxLnpre7fvFnliUqUFSyyFpbybPq3LrCTB5ZWt0zMqQkqsx1AcEb6D5R5RSzVTGRNJQ9iU2zE3DMBFK7yRzD2UKWPOPfuW+nGVAAFms/yiOqQSkuopJ0I2HteOokhCQFKBO7aPAuN8QSpKWzXO3PoIjaR3EACW4k6piQwIzA8ohq5Msg5UjMDy/WKvO4pm5RlkKHIlQHyj0vHZ2UEZUupmyqWTzNgze8CWiwjnEOF2njv8+0PwylCSRMUVuXcs/Jm5Xguj4ep0L8oGmmrjUX2ioTqmrUq33S4V4bE83DxPW1tTToMxZkp2H4lKOyRzu97Wi61v0CIazrcciOa7hiUtK0hIL2Yuw1uBtqdIrFN9HUoLDqy+ZwHsX0HtDrAMTqaqWbhIZszJd33HQdPzgNdNVKUrwytKQWUSQXLsogEervziymxB80psVjgj7xfinAQQVzBeWUhwBmYjQgfr1ivDiCbImKTLyjzMks+fLZnfWxvuN4v68GqSiYnxndDOxCUltXDNaM9xfD0yvKZi5hHJkgnQKA1CUgWvf8AN2lhYuH5mdqAam8hxHmFcfLBEudLCkKLGYl1M+ri+8XWTj0sIcGzDn+0ZvhfDoVMZQVlCiQpBZWjs/e0XVPDZ8Ns6ja9gHvYs3pGfqq6A3HB+kd0wsKjxOj1nueptXImTgUzAF6Nz7hrwZSSCnykk6kE8nsH6RX5nCSZkwOtSWDlixfa2kFT8EnIDInKszFjyY7wm6V8BW/ePru+Vz+k+4nTInu8tJuxVY+oI3HIxUMcwJdKnxUeeVuRqn+Isi6KslKCkzZawWdLM/odT6w4pa4EKRUSShP3iLofmeXe8Hqc19HI9pL/AC8dzKZeLIOhggTQdDFg4s+jIJJmyAyTcoA0DO6ekZ3UVBkqKUqeNioJcP5Z59pnNc1Y3WDj3EfpqQ7Ax06rivSsWvcQScWSRoYKaCD1KDUow4aMZlTESA5gWnqkqLO0WThfDxNmsGVeKWHw1Jhal8U9wCUgjaPao1Km4QQT5htHmfwbTvdMIHVgHkRjYnQb+0yamwaXTlK1TftE6oF3J7Rb67Ek+XKxCgFP1H7xmc/F1q0ZI6QTR8RTEpCFHMl7HcRo26Z7MMe4hp9XTV5RNNViSpS5eXRIZnZ36/3SGuGyvGylE8hXiZlg/dUNAL3BuYpsnEjMl5SLpDg/lE2E4jkO78/5jMNZAmxkETRlUngKDlZSZZzTGLZs2rdt49yuHpcxSVEqUD119YUYPxkMoROdQ57v3OsNBjhQsKBzSS2UpbTcm2nSB7ioxnEVdbM/X394xxCkkU6PEUkZUgOcrsHbu0cZaVEqSQRoWuxbTpZrQQjEkr8o0KXzON/1EEJkAJiHw44ioZk+aAy6YJBt/eUJ8RkS/KJ2jlQLDKkbkk2A03h+EKJ6fMwMKdU1LTEgNqkMoKcdeUCUEQosI9YNg9KkJ8pypdwzXDaPy7QSZoSoAk5VK1VoOQ9dtYJp6LKlSQTrvs/LtECHQ4USovqwu/blEY2jmVZ97HEHxyTOVJX4KmUqwBZki+YizkmwYxnEvhJbsu9731U+pJjTKoOkh7tY6gHYtCelklCssxQOf4UlXxNc5eQ6bQZb2AwsmupM7mGZJgGFpSgAgaa87+8NhJShGUPlTYXJPubmADV+Dra3TKOjwLUcTIMoqSpIUTa77tsDz0gIDN6QjKSc+kjxpXRSGAJIAb1OsRKVOSkZClRcODuG+RePNRxhTlGVS3VuyVN+UAVfGdODqRYaBWjdhEmqzjCwiuNu0mfccqV5QlHmUq+W5y7X3EOMBJMtKZifM1ybOW+UKpOMylPMlKTNUw8pXltzYj9IY4djkucgL/6ZP3VskgixbmO0Vs3bMBcD+87Azns4hk+kUkvKXkVyd0EaM2gfpGecdcFpUrOhAkzGdSQXSs6lSTp6RodHXInS1BIukuCQR6dPSIKuckJWJqCEkDMNgRoQLgW3DfuSi56jkfn0lGrFo2sM/ncwVNAlC2mPrcbiCca+rjKJD6Xf+Yv2I8NIlTfrDeLLZ1p1OX8QP3oJmcF4diCM1NMCFt8L/mmNtNUr4bmZdumNeQMfSZCV8otPAGIGXPcQNjfBcymmZCpJHN47ApWSelKDmUS0GuKvWQILTq6Wgmb9SYshSRuSI9z6uUkspQB5RUpEkykZySTyEFprkKDrSx68o86MevM3Dp/VZiasGRL/AOpMBP4UX+cfDKSBZIQPxLN4A+tq2t2194hUp9bx6jYx7M88LK16H5+fpHuHYx4b5l5k22v6Q1oanMrMkuNminy5JVoCYZYTWGUWOhPsYBbSOSO43Rq2OFYcS8qmgJcki17fvHjC+KfDUHcpISGO2ocA7303YQrOInfTWAq4oWtTEuwPbf8ASFFrB4MeZsdTUV1ktSEnMpKlsdAmxFtyB7QzpcWmoIDhaeRsrsx/SMfpataADmvZjrppD8cRTZ6UI8IZ0nNnSpQvo+V2NrX0vC7aYd5hvEzhSMzWcOxpExyWA6xNMx2QgkKmIBGz3/mKHTyfFQM7gm2ZLg8/X1j3MwhMnNNUorN1FwHYbXcesLpnOMybNMg5zLgjHpaSr7QzHOYAAEgfhDW94RV/GKgshMoMea7+yQYPpMOE1CbajTbpptBC8GlgBwHGpFt3a3OLAqfmECBWhlQqsfnrC9n+7lsB3LH+iFwxGeogeJoLEpcj2BIBiwJo5fiKIGZ3uVJLnfLeAMRpimaBLDSzqGcrLDq4F+Q0giuhJAHUY2nge8VyZNRU+XzKtqXZrc9od03Ci5aQxSCrWzjTk35wRRU6mdIAbyhg0O8LlLCXWXMVOoYdSttSjnMqSeE1hRGZICn0S5Y2AuQ3eOXwmJYuRMNtRcByWGvtF3mU9ioAZ2s7t09IGXSXzEDMWgT6izGcyibAepQqrhdU5dylKWYMkP0c3v2gebwGWAE0nUhxYc9DF5mSwD6x6mSht8+sB/i7R6xjw6j/AEygUVFPpjlTMQkhThQdBJLDKo6FPJ9HNxFxwLFvG8s20wBm5cx8niOroCsC4cDVt4BrkICQVBSZibAp1fbuO8S1vjcHv3l/BRVO3/5GldQMo2cWytsNwYzniKnFDOJSLr8ySklr6h+mjRc0cQzJYaYnONAsavpcc/7eK1i9SmsC0KQQxzS1B7HQg8nMH0u5H8w49YG5GevHr6SnV9VOn+ZyX2eHHC2JpRlT4YEwFyo6m+0RSJIQOoj5KnICwqzjXtGq7blK44iCVBGD55mrV9d/6eWWdRYpG5gVpp+6B0yv7vvCSg4nT4gSnQtro3SL3SYmAmyoxT/L4YTTzgZTmYIOEJyU5p2WQnksjOeyBf3aITLkSz5XmEbq09tI947TzUF1KzpN8zv7jaExU8elAL8kzywdF+UZ/WMZtaOjckj+iIDWhmyDuXJ99vaBInpqRS9ATFtijuW8Z2OFhSMXU9gG5fzBqalJTcEPHiVRy0IJUo59g1vd4GVJVM0fLzNhASFPXEaRrB3yfaNpAzpZ7bQTSqXKU97b7wmpZBlGyu9rekN6bEwpgbEc4XdfbkR6tyMFuDLzgPF0tMkhTEg8rknfaPWIYiVSgokfaOE6AE8m5N+UUedTPdI9tYNwKYgTQJ1ybJVyOz9Do8KGodiPqw9po2DVSigAuyU3I0traGFXTZkDJMKEB1Ku5Op119oVYVPCVMCLFixcdREM/E0ylLlrWfKsEAjMwOjfvAal8/1gbwO/SR4cJQdKVBRSLdOTdr6wznyUkZXspN1MOe0VqoxYFT3AUWAFizak894nlT5mZJLqQU5TcknqPwjT1gjUE5OZUXg4AlvohKkS2KmHM9+kTzzLXlOb4TmDKYabsbjpGaiZU5llaQQFWIOUlJ0EFyMOnKU5JQl9Hct8nP7wFqto+aStfiHJz+00FeIIA+Ie4gOfjMpI860j5n2EVqiowgNNHmLu5JDDZ9B6wZPwuUsDKgOR5b26P/doAAufMYRtOB1I8U4mlBikKWSWAsLPrcwvncYkMnwlC76o094ZjhhJQFXC2bMOfMDTrAuJ8EuUBCz5UjUAl3fcQXFBnDIOIOvjOUhTTErA7A9tH3iOXxHIm2TcmxKnSQHZ2Ib58oDxng4rQHm3S4YtodbQtlYPNQbKSzAGxa2jpBY6fMxYVafHB5hEF2Sccfn51LTQ5sqkTAkhIABb4hq567QBOwyWVsFZCdntr+HfY+0e8FxEqKpa0hJSHDPccr7RHiQGZKrEi/NoB5lfH+IwiBlPH7yl45N8OYtHxLBYgP7wmNAskFbsdhFxxqYVrdScqwMqjq4F037GFjPGvVdhRxMt9LubLHPtPFPTnKMrAPbm/KLTQcVFCANG6PFUmoy3iWmr5JTdYB3u0DsrFg5GYRT4RwZ4VJ5i7f3vC6Vw4Ji2K0yU6kqCiw6BIJMXuVgeUlYDoN2N2gOowrMoWsPSHskdTx6MQeZV5kikk2QF1C/xLDJ9ED9TAlZiSjayRowGnoLCHlfhqUF0hyDfrCPF1JPQiJHmPM0ltXb5Z6p6MFlKJV0N4NVeBaGc6QBryg1UhSQ6mT319tYE2c8zSrdVXiBTi0RzikDrHuZPSSwGc/30geZTKPxWHIfvFgPeULE/KJ1PjK0Ebj5w8l1aVkKFldbH+IRS0hIYWiSSiIsRT1CUM68E5/6mh8MVCSvzqL2v13JbV+cF8QUsuqKVFwAWJAdWVxl7RRqWoUli+l36RaeH8TmLWEpNgXLDW/a28IMCh3TSFYYYI+30j3DODZKGVMK1t8GcsOzdf6IeDCButT8kgMx9NIho8IlpUZod2t5iSH38xtB8vEUgpD+8K3Pz3A8r8n+IP/jEOHGp+ejxLPo0hPIAanZhrE66hhmKRb4W2HMvFPxvHakLSiTLVlUbrIOVt7iz9IEibz3J3ueftGs+chQYK3FxoRYlj202jp9IpZTkUMoDsGdzzYcrNHxeFhEnxJjJypfWw9Ylo5+UJAGYnUhmHLvFGOP0jGRjKnOIzkkhSQSCyPn1iU4gllC2YFi/PqIV087ISWKj0u99ekK6eXlmqKgoZhmIdz8zEKQQTB+BuPMLxOUpS8zE77MzXIAhXMkEXdgeT/3rDspdNwbnfYQprz9plzNZ0tHYPcepb+mCzqhKd3IIAUAR69jpeFmJoKg9lX13Be511EHGXmzAix5QrpkF1yXPkuHAs7m/O94LWBjd7f4lnOGC+hz+8FWCpN2s9+d+W0L55Ae+msSYpUrQooYrXqyQdOZ6RHh+CzJ7rngpT91Gj9Tu0PqAi72PETsta1hVSvPqT6RPW15X5Zd+rfrEEvBSRfXpF0l4GhOiWghOHDkIsdcqjCCVX4RuO65sme8Eqj5Uv5dGMW3/AB4UbCza/n6xSZckpU7t/EWnBcQzhie3eHyZ4oe0AxHBw5hLiPCCFgTGK0g+YJLK7PtDPHsXMtZfT+tAWE8Q/aNqlWoiDKA7TK7OxzwPJJlppwHDputQP4ll1H0aE8ucJiiVqJvobe/ONJ4g4TRNSVpa4cRQanDQkkGxERwJr6ZxZxxkeh9ZIMoFmiCaYF+oTiWlhS30ABJ9obSsAVLD1UxMqzhAZcwj/wAQWT/uIiNoHOY6bSDtZSIomJvaGEimIAKsqX/EW+WsTicl2p5RJZsymUe7swP/AIj1iaTw8pZzTVf7R+8UssVR5jGNNRdYc1r9z1+fvElTXqV5Uk9h/EWrhunm00tWexWoKDHzBhvy94JosHloIKUAEb8oaTaAqDwhfq1YbFHE1KPh5SzxLnyfT2jfB63xVZlk9W09ofSvBckpAvZ7v1jOafGxSzGUQH0fSLLhlWagjIoEas4u0JtWw82ODKXoN5UHqNJmPSlujNbnoLbPCnFsbKWCGXyJOnJw0P6XhqV4fmTdTlQ0YmFOIYKiWGCbdb+vWCE1jgwFZBO1ZX6+fNqUgz5stgcwCXAEAL4rXJXlBEwNs9jy3h5NnjKQPu9LRFg9KJ5IT4aGe6m21HMnaCtYhXBWGXTuvmD4H6QvAuJVTgwlrDhvLf8AS8M6uYtCklMta20e4BO/eHWFU4QPugW2a/f9IDq6kkkA5iPw2s+sKrt+YDj2g9+WIA+8quKcQzXYnw35MS2m9oruI1qgl/GXtdw4+UX+dhCF3IzKd3O3SEGMYUgjJlBfUMNuUMLfWOMS6VOxwD/1FOHcRDMh7hgCp7kjVRGz8oPq0nxVGWxCleb2sR/d4BTwgk3DpYbGOqklBCApipgVa2a56mOPhs2U+8OA64D9jrBjemlunM1zvzA0vHtUmJ8PmoEtKQbJAF+gj5V1yEamE+S2BGPEK/NxBVyTAypoBZ/Z/wBIWYxxSEhtOSQxJ7nbsPeFScPxCeM8uVMCDpY6e8O16Q4zYcRC34oFO2sZllROCtfWIpk/w7p3IeFNVX5SOt7R8TX5mvG1PBZJnjH6pwx13hBR1SpSwXtDKvplE5ncHT9oFNNFgRLcYmkcM4oKhAQTaPePcOy5hcJ01A39YoOCYiqQsHZ40L/ImZLC0aiKESQ0puI4tOknwpSBIDM6HCjteYfMewaBaXBkr8y1Zv8AtFh+5PUxYMWEupTyWIqM+euSo3ZtRAbFYjCHE9B8M1NJObhk/nOJZJElKBYACJxViK1/lFKS7xPQyJqxnPlQNVKOUfPWEf4UnljPSt8TqXAA4loppwMHLxNCEn73QfvoIq9Vi1PLAEszJqyncMAvkALqEK6uumzD9oopDaJZ+gtYdhFBo8nzGL264Wf+sfcwXiCq8WY7X0AF/wDmPmB8QrpiwIAzO24P6dog+sCU+UXOqjrDbC+HZdQgN8R3HONBildeHHlmalVt1pethu7Ofzn/ABNEwjjoT2BDWupw38Q4NUmYPiCu0YxVYNUUpIKSpHMf20H4FxBlWxUoHkbf8xn3aQON9ZzGa3XcEcbT+df6mmVmG/ZqCNSNNjCOT5F5kIKWYKH/AHc4a4NjiDLYq8w5x1RVJWSEpHWM5SVBVhHk3hsGGUGJ+KoJVZtuou8GJnyyVCW6tlHd94r8ipEtYcgw8FOJodHlBFy7P3iynAgbqwpz0JBWYilKQAwO994WyaXxC/MO76XgSYPDmODmCSLkAh/WxERYhxSmUlSU3Ud++9vyiAjMcLGCBUmR+8+Y5jKZQ8NJdW/SKHjGKqKgBc+vpHmrrSpRu6ib8h3MDmtTKLjzL2Vy7JIt3LmNzT6YVj3mJqdUW4BjOirJ0tOaYrIOR+L22jx9fm1ByyQWJYqLl/3hKmYZqxnLudL/AD5xpXDWHGmMuoWgeH2vfcRe3bSNwAyYulll/DMcD6wfh3hA0hM+op1zlBsuhY8yIeL+kNaSQJCQORC3i+0dVLmoCkEKSdxFbr+BkLmKUFkOXZ9Ix2uDNuuHP+IzUa8bSMTGqpQZo806ibQIQY9yVsY9HieTjeUl/LtDD/DukkbflENMXYmGFPiqUFoCQTLg8RZ9RCgzRNhdeuQpiXTDaZlT5k6GIK2lStBIioYg4Mgj1E94nRhQE6VrqYT1ND9ZbzJRzUssAI8UGN+EooJsbRJPAL8jBSJyNsYMJCqopadLS0mdMf41vkHZH3vW0BVVTOqbzF2GgsAOyRYQmrJpSoh4np6tgBHFCBkTdoepm8/MLNMlIGj8945KxpAy1PvHhDxTb7mNm0A+VeJLPQkw34XnGUt0m3KF9Ngq5nmURLRupVvYbwWielDJkJJVutWv+0bDqYrau5CuZFF4S4NtyfYesvWNcWy0ywAhK5m4LsIpFTKXWLYABWoQhO25fYdzFpwHgbxE+JULYG+UG56k7dhEqpUijz+GXUoMVFgw5ACMmuyqklauW95pLU9+VPA9R/uVVFFPkggrA7OW6Ax7w/iSZKWSouDYkWtHjFcVC7CEc2qa0aFdZsH8wdyuptSjC1twPrmXSbjiFZDmAJFw416fzE83jDKkgLHbMLjnGcJkKWbAkmDU4Hl+Msfwb+vKOOiqHZiv/lLHGAn3z/qWGr4tOUpf1G/WEk6vWsOfKnmdT2G8RLCE2SAo/wD1H/6PygeYVBTlyeu3blB66UXoRS6+x+zxJkOrTyp5nU/t3+cQ1CAmwj5MqCRERMHAMUdlxgR/wPgf1uqSkvkT5l9th6mN8oJBugy0+G3lLu/Rozf6JsJUJK5qWGZTX5DSNFqKyagfADbYx5/XW77iPQcRyqoisY7PMRY5gsylJnUhy7ql/dPYc4FpeOpSkjxPs1/eSXsYjxPiqYlRTlPYxWq6tM1ZV9XzdW1iqV+IP5g/Q55jXhsO5ThLewh9hWCgkOP+YSYefMH5xcMNqwAPzj0J4nklGZPVYMiXLtFfqJPKH+MYmMjddYTCY4/SOEkjnieJNfkTlVpt05QqqeIil0iCK1jCysw105hqIkKucmTnEBSoqW53iy0NQ6G3irAtB9JXFJf3i7CVIzA8XlnOSReOkSy0WVWEGpAKWA/ESwiUGmpRf7aYP/iDAy/GBNDTAAZMWUeBzJl2CEbqVYfzBUwyZFkfar/Er4Qeg3gPFsfmTj5rDYDQekLPrj7RXaTG9w6Y4jKtWpSc0xZzPZPTpsIXorFpVbYx98ZrmHHjSlSnAvFCSvYzmN11q2Sj7cc/Uw6TxZMKMoB94AmVRUXN4GTLY20gmloVLOwHM2HvABUinKiMtrLWGGMFnXNhBMvDwQ6mQndR/t491dXLkulP2i+f3f5hZOMyYXWpn+XptBwvHtEWtJJxzDlV6ZQaSLn72qj2/CIAmS1K+I23AOvc7xLKKAWAYx0zWOHHU5QD80+0VHmP6Q7RhSSLiAcJS6xGk4RwuFIClHURnavUGs9ze0qU1077BM1reHWumFasIXyLxrGIUEuSrKbqZwIrGJ4ikHJLTnX0Zh6xbT6ux4rqtLpiNyA5PQlt4InfVqJAWG59Hi9AJmICkkEe8U7hOiK6dImDUX3gxYmUanQCqXunlGU5VrGB7JgGrBwF4IjGfhctS80wAx4mzZKCwSGHIRLT1cuoS6deW4j4KIbwudw4JkBv+WZheHSrkxYaTT1j5HR7IzyUimnMtjp/xAGIjIHB/rR0dEDuVErqqtRuTv8A384sOHXQ3L9o6OgjSzxJitOErLQNTpvHR0SD5ZZOYz8ZWVsxbvAVZUZUlISLjWPsdAVGWmsAFoyIIlbiIn+UfY6DCLseBPSpkMsKLpIPOOjopYPLC0sd8c0dEC6lXHKFmLYopQyDypGwj5HQJBzLWEwBB8hIsece5c/MpII21jo6C47lCx4ElnqvppERnn+946OiAJxYiG4PWkTUjmY1qXja5dOgJAc2f+I6OjJ11am1QRN3RsX0p3eh4/aVLEJyp08IKiCblWp7R02hSgFKQw+Z7neOjoXsJBAHWJq6NRtJ9eZf+DpTSEX5iHypQUkgx0dGa/zn7zDuPnMS/wCByTc0teTmMr79xD5FC4Dm/t+sdHQcAMOYKx2M/9k="/>
          <p:cNvSpPr>
            <a:spLocks noChangeAspect="1" noChangeArrowheads="1"/>
          </p:cNvSpPr>
          <p:nvPr/>
        </p:nvSpPr>
        <p:spPr bwMode="auto">
          <a:xfrm>
            <a:off x="73025" y="-1042988"/>
            <a:ext cx="2095500" cy="21812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52" name="Picture 28" descr="http://recetas-cocina-argentina.info/wp-content/uploads/2010/04/p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00174" y="4643438"/>
            <a:ext cx="428628" cy="444344"/>
          </a:xfrm>
          <a:prstGeom prst="rect">
            <a:avLst/>
          </a:prstGeom>
          <a:noFill/>
        </p:spPr>
      </p:pic>
      <p:pic>
        <p:nvPicPr>
          <p:cNvPr id="1054" name="Picture 30" descr="http://t3.gstatic.com/images?q=tbn:ANd9GcTNgjDLOUiOf1Uw6v3iAeYiSOEt64igw1I-JJ-gGBmYjmZO4X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43050" y="5072066"/>
            <a:ext cx="714380" cy="485884"/>
          </a:xfrm>
          <a:prstGeom prst="rect">
            <a:avLst/>
          </a:prstGeom>
          <a:noFill/>
        </p:spPr>
      </p:pic>
      <p:pic>
        <p:nvPicPr>
          <p:cNvPr id="1056" name="Picture 32" descr="http://t0.gstatic.com/images?q=tbn:ANd9GcSkLyHSkRbuB8zXWLunrR5qRxRrKcfUJW1sh1DRrZImo23nz-L48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71678" y="6072198"/>
            <a:ext cx="927376" cy="500056"/>
          </a:xfrm>
          <a:prstGeom prst="rect">
            <a:avLst/>
          </a:prstGeom>
          <a:noFill/>
        </p:spPr>
      </p:pic>
      <p:pic>
        <p:nvPicPr>
          <p:cNvPr id="1058" name="Picture 34" descr="http://t0.gstatic.com/images?q=tbn:ANd9GcT_FBDmsAhPYbWXJ13DZvsW3mYWOaH7nGTXdhHnEuH0Ov1N40_pIA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571612" y="5572132"/>
            <a:ext cx="733413" cy="523867"/>
          </a:xfrm>
          <a:prstGeom prst="rect">
            <a:avLst/>
          </a:prstGeom>
          <a:noFill/>
        </p:spPr>
      </p:pic>
      <p:pic>
        <p:nvPicPr>
          <p:cNvPr id="1060" name="Picture 36" descr="http://t0.gstatic.com/images?q=tbn:ANd9GcR97jyP6Jqcad0QG26gkzzMDSDJ12q4wolJBUn1bqgMH-2vo0dUTA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285992" y="6643702"/>
            <a:ext cx="780086" cy="619116"/>
          </a:xfrm>
          <a:prstGeom prst="rect">
            <a:avLst/>
          </a:prstGeom>
          <a:noFill/>
        </p:spPr>
      </p:pic>
      <p:sp>
        <p:nvSpPr>
          <p:cNvPr id="1062" name="AutoShape 38" descr="data:image/jpg;base64,/9j/4AAQSkZJRgABAQAAAQABAAD/2wCEAAkGBhQSERUTExQWFRUWFxwYGBcXGBkaGBocHhoaGxwbGhgcGyYfGBojGhYaHy8gJCcpLCwsGh8xNTAqNSYrLCkBCQoKDgwOGg8PGjAkHyQtLDQsLC0qLCwsLSwsLCwsLC80LCwsLCwsLCwtLCwsKiwpLDQsLCwsLCwsLywsLCwsLP/AABEIALcBFAMBIgACEQEDEQH/xAAcAAACAgMBAQAAAAAAAAAAAAAFBgMEAAIHAQj/xAA9EAABAgQFAQUGBAUEAgMAAAABAhEAAyExBAUSQVFhBhMicYEykaGxwfAUQlLRB2Jy4fEVIzOCksIWJLL/xAAaAQACAwEBAAAAAAAAAAAAAAAEBQIDBgEA/8QAMxEAAQMDAgQEBAYDAQEAAAAAAQACAwQRIRIxBSJBURNhcfAygaGxFJHB0eHxIyRCUhX/2gAMAwEAAhEDEQA/AG3MT4pYer25of7QSwaKffT3QNxwOtJFgQ/qG9IL4A05PP3tCCTmneD7wFIfErITGizWJiKxFOlk2LW/uIAmaf8AlMWHusWoBL8BRB8gxpuwVAjPQVhBlgKUklyE6S3WvwMG5oYEM/2zE8QvycMpL6S4D+EHUQOgr8BFVW8gCNo33x6eanEM6j0VnKwpUtSkkIUfaURcXLnoXL362hUyzGLxM5axqUACUjdgthT1B83jftRjMUZYkykzlmZRaghbAfoDWJ36DrFjstiBhwyrkAHz/wAx57WtiaH9cfJXt/6I3RPE4lSlpXpJodT0cEaVX/mH0ixlKC4UpQsQBv69Y9xChMlHUHKWU9bAssM5p08oqS5GknSS+pmehBDiFchbE8OadR/W+ykzmaRsmZNRHumNZEkgekbqhy2+m7ggzvYKtiLcdY5N/EfB+JE0dZZHUeIH1CiP+vWOsYpXhMc2/iDNAwzczkt6IW7eWoe8cx6CT/aZbzUW8sgsufSlkWJdwzenr9+UXZSglPsvuW1OKkAK/Lc3Z/lFDDqIUGLFxV2YuN9q77RNJOokOE+9hX3lqDf4PGicLhaClcNKizEd+QZgJ08U4vHmGylLskCtHJJYOzk1YV+6ROpGk6SQHp7Q8y44/vw0XsCh1gnSp3JDihcigSdiymo/BF+X0jGy6KeEknSFR7lg9WBIBppcVvvTbyrWCeTB1pJSWfxLqxJL3AZJYinn5QWznKUJMtKSUIIWsqNtQB8CRbUQlFf507QIwiu7AWXACm2Z06CfDbcbb71iLj3Vgdrby/L7Jux2DBBCUsHAGrUXASQFJqz+Icl0g+E3Wf8AWVYSd3yiQ8qak0uVylaKCzrKPn5ET2mCtbu6lFXirc+IUAYAB2ezAMawv9pXVKXYhiTSy6PWzsAXBYuPIcuNYshTE/wHtd2P0ylzL8S4b4wQ74s223392gBg5rGDUqY8FOCV0VSWjSp5C71Zv3Apwav6Rfl4kC1d3JIclrh6gVtd60pG2Udmp85lJTpTfUsMD6H2h6NDdl3YFCWK5iyRwAB5MXcQqq66CLBdnsMrQNlaPiKXP9RCXICtRBBUVuQSSdTUr/c7iNsvxQK1E2JCrBPFgCztDXO7ApKVaJhBNfGkK58uT8DcQJX2RnynGjWKVSQoGrlwwVpYAN5+gUVfBJs7PnhSMsZaQN0ax0mWpAKSkqDWYbAn1r1+MUJnQ3FPn8oHSEkhQIbSrrUWp6g7bGJJmKAqbC7dCx+dYNkmvsELHERy3uj3ZOSRNUeUH5j9oamgN2aw7Ba9rAnpUk8bQQmZkn8vi62Hv3gtkzIYg6Q2WdrXh0xIVpMbAQN/1AksGHl99IkkY0k3ig8WpwbC6BLkQj2NJc1LVeMi0cRhPVR1KDEhyQzun/HxAi9lEw6K/f28UsUGIP3zEuBWElhZ6fP78oCqSY6jyKttsUajSamlL7R7KmU842UIGmFwjGFRyzrSQblJDF/XevpWBOGkJXMZITpt4SSbXBJ3gsUUIBZ+Oo298D05YshiUngt4h9IAqYnvawNbqznb3lERkAnNlVwWKIUoByNWkAn3Au1Xp6wNzbCMsmYnS9CoVryU79SG25LnvwOlYKPCydIBbSWuFcEnfrFJc8YlRleyCxrsQbOT7lB9+YqDCzlO/T+vfkrA651DbqocMlekB9VtSmd/wCYdFC/PpBnCZSJYG5G/IBJFftokwmV927GjUdnBd2PMXFAQXBTaGkvGf5VT5b4Gy1TGswx6eYjJi1ztmqsBVMUzF7NXb/FI45/ErMwJkuWNkmYR1USBv8AoQm3J9OnZ3mGkBDs9zwAHUWFS6fLcdY5Dn+UKnTV4jFTU4dBPgQaqCa6UgWDCnnU7wRRCMSandPzuUMS5z7joltGLBr1ghhcQ3iSHau9Lh/QkH06xSznE4bu0ow+vUlTlSgAVBj9WpFXB4whhDwc7b2t6oiGpLHWuiii8SSJ5Bod/q9PWKqZwMSCOEJlHUEvuCmub2keWeWt5m7PSrH4bvAFeLuRQngn4cRUSpo8Kohoymcb4mtuFa7/AKn+/vpHmIWVS+7DOohItuWrvc/GKqYmwshU1SgkElCCQBuokIQPPUt/+seLADfso1dS1kBHU4CB5TlkydMCJaSok2H14HUx1PIexEuUAqYe8Xv+gHoPzeZ90XuzPZwYWVpprVWYobn9IP6R8S53g0gNGa4hxV0hLIjZvfv/AAk9NTCMXO63loi5IRFZCouSjGbeSjgpkiJBGiImQhy3xgexJsoONlSzHJpc9JChXZQ9oev0Mc9zXIJsvEhK/wDjLq1h9JSAHrtRgxrUXcE9eOAIF/Mb/MwOzHLkzUGWux+BFj6GG8E09A4CYcp+nvsq2VJsQwpQTjytKUBxLFhyf1K6k7bfGCUpNG+xAfSZa1IUKpLH9/JqwTw2NAqfhF1TI+V2o+ws/M6xsocwnGWtALAKLFRdg9rCr/vFSTmdb7/fzgl2jxEqZh1ADxAXsa29xY/4YpmHCyaIUQQ9i1gS3vgttKxzeUjCF1XCdpGdho9hbl5fNIfS3R/8xkVYbjUPzXLlPc9YIb3RBLXuDb5c+h+sU5mLj3DYgE0q0HSVH4nF89Ey0WCYcvxD0gjphcws4JUGpXY0/p+rwfkzwfhE6dwkZY7hQa6xsVJojAYx4wCJW0nCIvdeCU9Yil5YlJJS4Bqz7/SLUtUSFQi0MjeAXdFHURstEo++I1XGKmRHOmD5R6QgtsF4b5WizAzNsxEtBLgdYkzDNkoDEh9hufIb+kIef9pNPivMuhOyb+JQ5FGT7+ICdG4nSzc9e38rjnE8oVoYgrmEM6/DqBNE1dKSPRKlC9hSrcs7dZNOlYlRWpSwslSVncV+XAjoXY//AI1rJcldzcljfm0XM/y9GJlmUr2hUK/T18i1t26Q5ooxGDbvYKDmD4VwkR6FR0Gd/D/Dq1JROV3iSOOt0gOLc7joSmZtky5CgDUH2VCxt7jUU6iGgIVTo3N3VdOKPMTyMexq7dIvZd2OxE6ujSlndTj4XMV8f2cnyU6loIS7Pxe/u8o5uugvGVKnHhoklTyTxFHCynEX8PglTjpl7e0o2H9+kQNgLojxn2u44WmOxgSGF4ev4e5QUIK1jxKZVdhXSPOqj6jiOfjKVJxKJa2LspxUFLuT0sQ3MdZ7L4gKSv8AqHy/vCrismimIb1V0DjNJrKOtHq5bM+8Z3jRpOn0Yv8AtSMgxo0m+6Ykm69SuLCJm4ikmZ9/OJZcyKnNVrSikuZF1A8Orhn83aA8pXEE8JibA2Bf5fQNFTA0OyoStJFwj8uYFJBcOBwb+cU8chi/P39+USYMAAAsxqCeHMaY1dTSgb3w/r3CSlu+18eebfPolkYs+wSV2uwrKTMH5hpPmLfA/CA8jFNT7/vDV2qlA4cn9JCvjp/9oSQv4wvoz4kIv0wqaqPmuionamH38LxeDft82gHIntSCqcRQ1dx5bxY9lilxxhEJM4NVINd6RkVEkGMivURj9lxCjiSrf3Rthp+hTxeOVBIiOblQ5ixsrQcJiZ29QikvGJUjUkuOAz0f4j7eLeFzPYsRZ3+fBhaTgpiPYLb0+7xWxObrk1UhTc3HqLt6QUXGR+qI57d1Q4sdsV0vDYoEXeLXexzjLu2KKMphUbt7jZ/WDWD7RJaikmux69YM/FacSNI+S4C4JvSuI5k5n+cCpGcgi/PJili8+ABdQpzQDzrEH1EWLFXB/ki03HBLv1+ULOb9qwk6U+1918hATNO0HekolPOVxLGpn5V7KfUwAxOT4kutSSkCrJUC39RSSVU2YCppFsUMkwuQQ36qQJcVfxy50+YPG3BJu2zHYARLm+CH4U6lBcyWASXBVf8AN6P9N4CSe0mmYnVq0B2IZ6gg0IILH7Eb4ztDKEsoKteoBBWBoIDC4JKSQRZw/NaNorxjSGo6RhxjG6D4ftEpKVS5aimr9ff+0NCMQjupSWLqlg6nI1EI1KBa71tYmEfE4Ehae7BmBYHdqCT4nNQ1WOokEPSGHD4xCJMuSmcgTEkkghajqUWYaQR+pwf1A717LbSA3r7+6pY4E5wjGU58wWhDFdA6q6vaJ8I9pgNJPBSGLvFDtIiXMmpUydQJUoEVCtKQabjg8gmKUnBS0zWxExTksruwKPVy/UB2D+Th4MZ2cmJJmpmapYJKloqSBUUbr1ADwQ25ZYFXTta1wcAr0jOpgUz0djqLDp5f2iTM8y71L0YpZuNiPN+eeGhbxWZAkaUhKQ9qk1dyd9v3iP8A1BKk+AjUfymj1JLHb1aIOjcbAlK695Ib4Yt3V/LspkrBbUSLjVsLizkUNbwXEqXLQrQ6EN/6gParn6wr5bOUmYSkG9eQeo2Lj1pBjGFa0I1EISxKizVdi4ercgWLtFMsbteXYQDnPvYnC37lM0JXK8SkpKfEQCA7tXZ3r6Qa7PLMlJCjVRCm4Fr81BbrAzLJaJb1AIoxNeavyWi1NxYKXDEEtfk190AVOp4MQHKmdHLtdNpxYjVM2FAZ2yQCfEDvBPCZwFAF4Tvo3sGy0AiJF0d76JhZwfP94CDGiLEjGdYGdEQvabI1JniCEqbC4J+8XZGPgaSE9F66Z8NPLM+z1+kRZjmaMOgrmqZIpy54HJgTLzC0Ifb/ADjXi0Sipk6UpqaDVUn4gv06RbR0bquUROOB9kLNaMF6uZ9/E0rQpCJaAkkJqVKVyKigqAGY78QMwOchYBIZ97iz+lKwj49ARPWgK1JSaKrVrGnzHyh37OzUKw69QC1pUXLJUSKlyQXcsfECWJNrxtWcLp2M0NbZJJJ3ON1c/FNF7DY0inxf7aBipQMpE0WUSGJcjjYPQNa4iXDqhTVUwjwUI83THh5rj7/aMilJUCK0PWMhQRlQymXEEEUvA2fimfmLeExYCSlQNnJFy1Qz04p5niFibmwVMdXP38ARHIqTAsbqRJcbJhwdfu/WLolJVRgeeIHjOUzkBWkh7MwSBy2/36W8JOH96RVVQiN/KbqTDhAM67FoU6pSUpXwxYnppIPxbpHN8diZ0hRQokFJ9km3vjuqkAi/lHPu3+VBcsrHtosdyNxyef8AMNuGVz9QimyDtfop6rFIP/yCZ+ox7+LUs+JRMD5MokskaieIvzcmnBiUsNgC5fivr8Y1OloKIaHEXXQMrw4TKTcJSx0ildyev7QWmtMGnUzsRwW2PIhPwvaTXLACSV+ypLF36cgitKxakpxYGruiAb1D+4mhYWiq2kEW9U0jaHN1XA7L3tZ2daX3iFaVuxDjxUJNeeDuL2EDML2ZCUpOI1zFqAPdpppCjTUQHfmwEeYjOFLxMmUsEIC06wQwqpLUIoLDrqMMebzGRqS+s0ozl7Uuaho80O0dlQ0apNLs/ZVspyVSQe6KpablIWSlTht3c1dgXoKUgHipCkAFbGYlIJUaLFaV3TpYjevm5jJMxVLCiTp0JUfCxJfUH9qjFNTUVFnBhVz3GqK0rTQrSrVV/wAyg/qHHVoi2Nt79evmrJm+GSbDCKYmYD4hwL3qyi3lZm3VB7szMdCx3wSBuQQBYirjwl1DSwsLPRDwuZOAxYi+x9IvHHOknWEMyQSohhcskAk+JjSzWO1zRpKjJKJGWBQ/OJmidMS2mtiGZ624rTo0CjM8TiJsxxZmzCsl7AUaiUhIptRIiq0WgJY51ymLIcUhatC3oCX9pvImoHR4MzRqULACgCibHcm3D+cCuzckJSVF3NmazGjmzg36+UG5ktIqVFLuyakgEDSXcuD7Jq4be0LpydeFqOG8PgMTXytuSvcIuYAAJhQLABmrwlmo9QK1i4vBkqHjU9UHUP5iFeHepAYMXApvFeVNcpA1GiaJLuQAQATYipati20MmUFGtKJpNVBSW0hKkqWhQJSptHiI2G4sHgcAuNkyljhg5msA9Bn3772UsxyoiqSFU1FnAArdxQsH4IrA3D4pSC4h+zvDBCUukpmSQAS4SBcDxNVTBLEOAbhwXS8VlCilc1LCUCz2Z9gK8xexwHJJ78kNLKQ3xWDHX91HO7SaRSqtg9PU/SLWVZ/MUCSkKCb925PoD7VB/eF2f3f4dhrCwsg+zoKbhvzA9TSppvBLsvnIw3eTUFIKZg0oUCxBTMqwVq8Ojcq9oepP4OG1iFmpa+Z7rg28k0ys5BAUk6gfuoNj0ihmnaZSQ0oOtif6QASX+/pCrl+ZTFGapagSSVqKizqJr0cmN8gxsv8AEEzwFS2mEg1BOg6QHoS4DDygWPhsYfc5CvkrbxC3xFbJz6fMLmcpNQHKiEh/KoA6DY9Ab0nJlYg65ylLCjpC/ESCEkijlwxsWtsC8BZU1lp0pUCSChrEuwABunUGHqC+zplC9GHUlRSkiYy2LkAAuQHc6TL/ACuGAIbTDFsbW/CEsdI4jJXPsZhVS1qQpnBahcdCDuCGMXcjzHu1EP4VUIrW4sCCT4o37RpT+IPjCgQlWpNi4cseaser1Nyayjs8lKAoiYoqNEoWEmocFLoJWasSGYv5xJxsCVFGcuxylSgghmNRu7gsR0Y395qBZTi0JUylJ1cOH920L+eZfMwuHSoBUlKlEAFSVnUQ5U4YgkJHLNeAWSThKnvMJSz+KoKTsfWx84AfAyrOsOxtj91FzSN11SWkN8bRkS5F2bkYqWZkqdMSAspIExg9DQOAPCpNB18h7Ax4M2+HquyPaQqjPAnE9m5KzqKL8FQ54LQUB3MboUPv7+3jHxyPYeQkeinuqcrApAZgG+W13+EWcNg2JO237OPhEyVvWmx/z7otzcQEpCgUiniG5FGox99IKhhdLdzjge/7UC+2Ftil6UWIDNVwQag148+ekcx7ZZ6EBnrxDlnObEpJJ2oL9Ppb+8Ikns7LmrM7FrJS/wDxoPuGoVJP8vvMOqKJks2s7NXY4y/AVfIMmScKZiWBU6gTvVwkUOwb16x7PCRh0lTHxEmp1NZvqeeYZE4dPcmXJlBKEg6XKjQ3YlRZyd/qIXc5ycypRUoFJBfSS7h6lmBDPu9H4q8IzsnEXK2xK3wEgIla5bhS0uVK8RSk0CQQGSTc0cuBtBnslPJlqlqSzsxU9XAU1jQaks36wWrC1h80aUEJqFoFfzCjKDbF39wg1lmFUhpiEJY+3Uamvb9P8r298dbh1yrCwGKyCdtOz5lFSkm1W3AdvX0s3lA4doVT9Op9SUsW3/m+UMf8QM6K0CWxSkuBwokhV/6np0feAvZ7LpPiC3fTQ88m+1+KRM2VUReHhw+akw+cJlpVr1sWBCT7Q1OQxs4fpGuVS04ozlKSA4OknZ7DZ2Ffed42mZSRMSkK1BRZ0gk0LFxyOHgl2lyg4TCJWheqXNFCwT7SQTexDs3rtHG26IisbYh190kZnlvd1SdSXZ2YO5oK1YAV5JGzke8EcyxCy6FhSVAgqCtWpRIDqL7m8X8iy1U46NCGAckoCj6kmn30iwuDRqJwk5FzhAAItyconLYplTCDvpU3vaOl9nuyEuUdRAKz+ZmbjSPy79evBmZlqXTvqOk8g8Qok4s0Osxt/NVpDy6VMlpI0rSCNJ8KrU/belYsYjHBRAAICUsnYsal61uR5Q7DJQkO97dKkfT5xBi8lSp3AO1QDVusBniDS67mrQU/GBG0NczbsUjomeXNfk0Ty8fUey4bSSHZiS3UVq4+r3M3yTSCpG10/t5cQvuYZQlkzdTU7ZXxTs1Aplm50ZgDqXqpQAOAlOnwrBdmYMQ+7kiq7m+NUU6a6SX4Digswdt22FhGk7MNKSVVLMPczP5Ub7IjMpc0KHeggrSFpd6hViOQeYIjh5rlKK6tjEfhM6/RS4uSpKdXhaxZQLnlhtcO5EDIlnyFIUpCgUqSSlSTcEFiCOQRGsqepD6SQ9298FrPFbqUuWSkKIcAKCSWNLHm7e+IQY3kSitQSm6iAPMwU7RdnzhTLqopmICgpSdLmytIcunVYliQxZiCeXANl7fKFmY5F2Fg9g7sPUmLox5A1aiVHlyRRiavtR7+kVsHglTSQgOQHu1HA+sQqDEveO3XCpFYgqVqLbU2YWDcMGjqK83QrLAVEKWlQShYJSDUB2sFBJs2wU425QYM4HM+6A8WoFIJDlr1TpZjYe4GO3wokXRftbm+Jm4WTLxMshQImy5gprQtH5huQQKjqDUVT46Lm3aaVi14EzCgS5SEqWltXj1EKRoZynSlINGZokm9iMvxUw/hcUZRdu7mIUWPCSrSfQlRgYvjpxptYeQwrAC9JuWZ5iZSNMpRCXegF6bt5RkdAw38I0t4piXfYq/anlGRV+Ng/wDSl4Lk2KnnnpEK8WdjbrFSbPpFDFY1rGMYyG+EEXIkc0Ao8UMXmpY9CH+P7wAxebAPWAGZ5+QKXNocwcMLslQy7ZMK+0oXPEpwQlJc8l/myjXoOIuTszQlbJAZgzFnBKRR7Xf9qtzPCYsomBT3LE9DeDMzFWf33B8juIeMgEQAYm9KI2tzunnDdotJTQaXcmtBSmqgG9hwwq0As4z3XUAsXYqFTTnkAkUsbNSBszGEIBB602973asA8biyaAxaATgoiR7GZaEwZHidGIClrEzSlrAMef5iA4qd4M5njPEvSvwpKSoEmrkC3IJ8/hCJls/u1+J2seYOqxDglgSav9OojjxlWUhaW36hPua9n/xGH8ZRrSVB/aGoApDG5Dgdaecc+CJiSo92soCikrSNSQRRiU29eYaMpz7RJCC5LMxI21MQQCUpYppcqfYUOZShExUtCVCWbq0VJW3tEBmBUDR6VqYmLFUEujKQznDJJBbkg/YiwuTOxCAJi9KCA3hdWlIoCqmlNjpfYFqCL2MyqXiB36llClKLMlLKAWQNQDAqo5P7VjVJUEpS5JVRxYqtffa8DCZmQ05UvGEx0k7Je7VYZpxmoXqCrhmKWAA6M31HUtf8Pss/2DMILrXTYMlwNuSoxT7US5crDiWEDWSAVH2jcuOnhZusNnZWSkYeQA3/ABJ+Icv6kmF1ZUXpRpGCbfIIB5a7LdirOPxQQNJBr+UsCf6DYnoY1lYghSVGviSFHkg+FbM9Xr/SY1zCVUlqbtqAb1LfGDfZjEy1o7uYkBy4e3lqFHpsYBp2tLQoNAIuhE/HeBAYkeF+lAo+dzGqcWphqPi0udwFKLkncMCEjku1jDcnsfJB1BwDsOgI+sA8/wAuTKmOGD168X99epZnJNskIjBuF4tFsIbPw4UKD0+p4MIXarAGQrWn/jUdrA3bo9x68Q+4aZXSN/r99YGdoMvE6WqTTUqgfZX5T/5NA9FOYpgOh3Uo5C3ZcmxM4qNYnzTNVT1JWpgUoSilmSkAHzLOepisUeJjRjWMTKJLCpNmjXqJvurOTZocPPRNCUr0qBKFgKSoOCQQQbtfY1EVlr1Lc01KemznaN8VhtBId2oaWO494MeKlEAcmzVMdXFuqYRM/SRSzNRreUdK7b51Jm5dKTN8U0pR3eg1SsJSFqNPZLMRzpazxzyRkk6Y2iWVuCfCyiwu4BcN1glLmJKkCaVS56CAyklixdJO4LFtti8DTRl7muuRY9Fax9gR3Q3KcacPPSsjUEkgp2UCClST0KSQfOCkzCyJqBNR4E0Gk1KS/sEv4wdlOL1s8Cc3xBXNWSUlyD4RSwZiwNmvGmX4rQtBKdaEqCik2PncAkUeLizm1BQBthVtTGmxgpicHNmSfxMwE61MJnJFDq8LElruDQ3ipjcWmZOXM0aEqWpQQGoCSdILelodMhzLTl86UhPhm6dAVpVpUVIQolxQKI2BbS/UWKF7JCBb1hu7B5ShWIfEakydJZVQCXSBVqCrl7NCpPmuzgDSNPmz36tT0EE8lzaeJiUy1qBskglxRizVDgVbrET5ruV2PLMxGgjUpQBZJNSQwbUedvSMgRlWN7uWBMlhSi6jUkh66SRcg0jIRyUFO55dY5RAkIFrr3ETqQv5njilxUNDPNxipiVBQSpQSSCQAqm45Pr1beFbMUpmIU7uz0+JHXnmBqNjGuvuEBJE4fELJTx+Ncli4gUtbxvOSXI+keS5BUCRZIc+TgfWNIBZXAWTT2YyAaBOWlKgX0hVmFyxFbRfzLDy1eHQm9NKQD50Y+kRS8Yg4NMvUQAkOWZ7Fq3r9sRA7D4sCekklh1PT6OIi4lFRtbuUTxGQS0ASwk6iB45niv0SGDtapD32jyb2WlhmUApQoGJ0iniB8L1BFrg8PHucZoVTNYb2QHYOetj5eQ4jTJcaQpRKmOxNbdPUxAk2uihGDYLUZZJSogSytgWUU6yQA5JA0hIDioFq1at3G5LKVIUtB7qZp1DTqCKO4UAohILcXG9hTxeKJmKWkM6ndLuHctsLPtsdoZsuxcvuUJd1JdzV9NRcAafCmgqp/Edo40m6vniaxosEqYSVOUEhKGowdSEvX+Yh6nrE5zCfhlgzElBqllMFGhqBcivtCjt+YPG2aZl/uKAIZ9SgkAAKNSBwBaJssnmepQUomW4ISoakhgTYu1EkU5iBfpBcQoRxPlcGArMCpapZVMmAayVISAVKD0q5AALWrv5QSws1mMwamY35ZizdBxtfa5meVJkylLoglQCA5KjQhaVEE/Te1hTwuL1pIXMqEEgFI2NtTuasd6A+qyZrnGx6p5S8NpgwvALu5z9LLzG4OViiO8C9TllS1MeG0kEK2tXeLUnGKwktMsKKtNElQYgcXZ6n9os4rK0pSkykrDHbxFStIUWUwA8LHTUhzePcx1IQJy0DUj2lJUH0lt97gG/wpQ9jxZhy3t59EBW8PiLNUH5FEpS1YiXqUliLE2Plqt5sYooCpanqolTgG461szAupzwNxZyzNRMSCkuFC+/391jadlgWX9znd36OHqSb26QDHJocWux5LOgFpymnJu1KJgSlVFEUux33qNr/qHMS9qMGmZJJIdgfjQjyaEGZhlSlggEkUrySCHc8+NR6NBVXatRl6CCXFik6iGTS9VeL1rDIv8AEjI37Ke+yEypzK0tUGlQdmZmLNRouY5JKdW46086+kQJkeO5JNeadAaEeTWqARE2PxASGLB+Lb/SFko/yADdV9cLkua4b/7U5It3i28tRixJwZljvhXQbHkjp5xPJwJXMUurqUVNsNR9+8XpmEPcqS5CVKBLchwAeKP8I1ReAA1NGcNnkj1gfmhv4mWZalGveTk6nvpDqIbavlvGmeY+UUyBJA1JljvFgEOs1YOXo7edoK4TK0LkzBpC1JHhCjWoIcKcMEljUtzR4UCIujcDeyWvjdG4teLEJi7FdoRh8bLmTFEJdlH+UgguBUjxPEHbLO/xWNnTQxRq0oo3gTRJ5cita1gIBHhMWKCPY3IpaMPIm94HmpWSlmYp6ubmg598bdjkSjjES5g1oWrSS5SwNCRUVY06wCMwsA5YW+J+ZPvizlSFGanQrSsKCkkFiCKgjybmPLyL9s8uQice6B7tLJckE1BUlykMQzgFy4AqWchpWLmSwwLAsa+tn2qYuYlCVKTLQskk+JwAkMBWntMxL8QRzHE9/JWqY3fyQlJSQNIl0Snu2qClRqCS+p7xBzrELoFwgCJfeLA1gaqkqoAak/fUQTySchCzpVV7kEFt2Lln+zxXwMmT3XjUyypQtYBIKTt+YnzboYYuyqZErESVCYFhRUhYKaaSkgm1BUXcP6iJEXFly9l0nsz2cSuQFrJTrOoBOk+Fg1X6GMihhM1mSdSMOqXLlaiUpUNRqBWpTpc/lakZCp9PUajYq0SMQWVqWoqW4BVcaqe6gsb1v5wTw+RoUFKDKGxHP+PpAnETCpyAoKUkqBQwBFi/6U/Ou5iXJ87moGg+yo6wSGUp2BAOwp8OsAeEb3v8lrOJ0rp4T4YFx0QbMsjkLKjLVpWCxBJ0qa5pa7Qq47BqlICSUnUS+knZqW9fSGTOJRSsrAIDulw33Vw71hdzLFFMwqSSCVOl9g1q2Plx5Q4pr2Fzf1WXqaOSnI1dQpJeQzxKKlHuwB4UqLKVX9NwL1O9IH4cr7xISfEVACxDkt9Y3mTJ05yda9ywJ9T1iLD4aYpYCEqK3oEg6n9KiChcZchxdO2bdmVSw8tSVpFGJZQ+BBFzcXgFKnHX3YSSVbDkAsfn9iPEdpJ1QtyLFyxB32+ERZJj9OJC9JWwUyRc+E26s9I9a6IbK4AZVwrUm+pJO1Q9CPWhI9SOYgXjtCDVi9ObH4Whiz3NkzESyzJUD7wzsRu9PIiFLMU9GAt5ecRACJklcW3WmGxBU/MMfZacTrSN7dejfmdOoN1peE+XMKVPDP2K0la3GoAO1ugq9ACQ/RztEJhyFT4dIfHaPX7FNGZYpwlKy+lqOohTACimoGqSHdR3o4hM6oBIZ3qKB6WHHS7RJiMUrUVFySX8Xi1NQA7KA8Qf5RUJrXn7vC4tvlbanZpGlMeVZp3EspUGTMKZiVByXQXZLuBVnLvQV2i/nGeS1yZ6R+aUSXpqUoElk7NSnSFaVjToMs+yWtyDfrQqF941x2KKpWgFgfaFK7+jm7AfGODVcNQ89M113EZP1Qjs92rOHPdrBVLejGqeW5HT946PlGfy5gdCgocbj0NoQcLkct/FLJN2r7zWsHcJ2blXSlUs7aFkGzg7i1WOw9YprGU73asg9+iyr+EzNF3EJuxC0rSfI+83+EUZ2XpLh2c1b+kDfoGeAeORisORUT0K9ksyj0LWUIG4jtvpdKpS0qFw4gGOmmcLxOuPI/ulslPIwaimvvEoDk1JfyO5HneFTtDn2pZlJLqPtHgXIJ5Nm4gDmPbGauiP9scu6vft6RFlMijm6jDSmoPDPiS7qdJD4koamrJMuCkan0q/KTUEuKMPFU0cc70eWZgncrCgE0NA/tJBqWFiohjs0QomaCkoWzE1FAGY2qeORxvGysS5GlL6QGd2DF7OXdy5U9D5R55ubrdxNdfGy3xnZlYQlSPaJLBJBpUUUDU02DHUGO0LOZ5InR3iKKaqdjd1DihTTl+kO+AzgCWEFIU7pYPpAJCg+zuD1AS/BiLHd3Ml6JdVGqvCmimAPjFC5BLh3B2ixs5aAbpfU0gmJ8VvfI+fvK5atRttxGsNWI7ILNRFCZ2dKQdQIPI+sHtnjd8JWSdA8dEFCyLGJELGlWr2i2k15ruAzPsfSPcXhjLVpP8AmJcqwImzAlStCWJUpnLDYDdRsBFwVBwqgUxi1glalK1alOku1+SerAE+kVlCsXZksSe7XKmpWogKISFgoLAsXABILihIp1aPLiqzsOUs+9jyOR0jfL5hE1BF9Qva++w9YJzMxlrwykrHiCtSGoUk+0BT2Cat8qQOwOXqmk6AS12DxxpJ3C6UczXtWsLCZK2SlISTfUQ9ahzRg+7PvHkSYzshO1eKQtJYewU6Ts9TelWJq+7iMjoB7LnL5IuLh+aPTUNTMo7ChiWQsqOlJVX2hqFg7AdAA3u5aLuTZOrELWa6WdVX1O7AnYg16N5Q24bJUIACUsGNTctZ/f8ANtoSFjtNwtlXcWjpjoAu76BKmIymbPA1DS7qO5JN+KU9B6QHzTsBNWElChZ2UCDdno/HwMdRRgwBVqvRxZmYcXjU6TXZj6ubc/mtevvsZ4jMtKy9RxKWflda3YD2VyLFYGbhEKSkLYPXTSrBztsS394D4bHzkOULLKoag8kODWg369WjtGZ5aiYkhaAQ1iKCturN12s0cv7Qdl+4UCkkyiQ9ipP7v6RdDVNkPhyDJ+qrbzC7eiW8XjDNXqLCnX4eZf3w6dk8olpw3fKA1HxObgJJIY3HshTivuhUmyZYKkplLdId1rZX/iEsDUFq2hy7NoWuQgLBSgDS36xZzuEsPWu1zXythbqKlFA+Z4a1BkJOIdSJKtdSrQHR1I/Ry3W8R4jsxOLlk0AJGqz1cs/qzw9S5BLBLBvZDAAcjSA1WNuPIxXnYfxNuDZibFrk3tceRIIMLPxjicBaKPhsdtLzdc4nZFMS7h2d2c29KQQ7KkiapDtqQp+KAmvo8M2JkDvFJU3LgjkFqednFmeNsH2f7tScTRSUl1BNTpUCCWeyXe+wtFjqoFhDt153DW0z2zRn5H9EPnMDw2xvV7M4AZqefpGku5LV3JseXP1hgx2Alr06SGuNPX4n+0KeYqab3MtQUaainY/p6naKaeQTY2TL/wCjC1mrr2Vhc9SzoSkEk7ABvdRvlDDlfZn8yyDQuDYVajs53p+8X+y/Z8ISFqDrP23pf/EMM9KUJryRUVJ3tf5U2geolc4ERYHfv/CCkrH3t79+aWpuB0glnBsS9/35+EXcCNSxq0AaWCmIsOGvs+z8RHisclD0KnFCNru4PIavnePZWIBUdKPCDR2e50hVaFknYW6gwG3U74gpDU5uR80VTpKEgsWUpxelG83c1/eFHtV2flzdZQ2oKASHYtWjbijPsdPMHscsoJqSGCnApUqo9gSUn1BgcrNVAMymmBmYnxOGApdq3eLIQ+GTA92+yHZDqBaRcH+1zSdlhCmPLffxgxhUAEbMKfSLPamSnWJiLKZxwpgT8Sfd1ithZSlqASCSbAXh8JNcepQooWwVBB7Iik8nUSA1RS1yXFGHlGJI1E03bgcfdIJ4bs6wHeLqQ+hLE+qjQfHo8THLpQIdBvUavgQPZAcX6wsfUMvy5WijlaNkGQz/AH9OsHOz+G1eIi/W+7ttGYjJ5JSpitJABoeQ7EqtvUUp6xNk6xLOgqBGxoPeHfaBJ36ojp3VNVK6SMhgR+Xl4u3nHuJyRCk2eLuBU4+EEZOCjPeM5rt1l3NXKM97IEk+HyMJc7BTJJUFApIsasdqc3EfRc7KQoVELHaHsXLnIKVJY7KFwYf0nGSyzZhjuhZItWRuuGR6FEWi9nOULw81UtYqPcRsR0MUI1TXBwuNkARZEchwstc0Ca5SHJAuWBLCo4iSfOKFTEylrCEqcMfO5DVDs4v0gbLLVcv0LQcy6ZLmuqcfElgRXxDq16gcbVjjnaRdda3UbLpnYLPsMcGkYhSCtKlAFZIOl3Fr3NfOMjmczLJkxRVLlKCXoCoUoIyOeKO694fkuudn8AEISCGdlKYM/G3QE/FnaLWLx4SphquaAPbxAvwQFJJ5YXifDE92VKoWLfG3VvrURRwSiqahOk71PmHIYtVn6hnA3Xu6NGyrkeZZC93VezMyIPdpBJCwkbeHwFShsW1mnTpGn+nLCkLqo6lGpACdQFQTQgJlpQAeVGGmRkSQXNd4DdoMc50oIDAgOHDs7MFPZ7CJ7ZXQOy1kTBYFwOKt1Kv1Ekn1frC92mkJ7sNcAg8Ns3oft4L4VITLdwoNdy9z+Vm36WEAu1+Z6cOocEqoNykJ8uYWS5mACspTaTyXNsukd9P0lz43JPtGu56x1HLcAGT5enTyp8o5/wBipbzSo9T9++Oq4EeH76wfPzzaT0C0FKPDpw4buXisPLl+IsA1TWxB4ApSrWHowpaklZZR1XDCpLu4LUqdtmiznc/a7UD+fXr9iA+FneLxXFLJIPrSrfLeAXt0OKY07CW6iVFnOpATpSAksSpvEXSKHYJLvpNjDHkmEKCSoAFI3Y3uCANLeICxYK2ideXd8kGWSEqFSsuRunV0NQ93bkxdyrDJQg0ckEEVYEOCDsD1asSMbl2apa6LTbPXv73SB27yUypa5so6UlnSksAKVA2B4teFnsThQqaSRavub946h2tka8PMBq6S5P2145b2an92r1IidLK6SnkaNxcJSGaqlnoV1nL1gpHAZhb7oT7ohx01nAJHO26aMaMABA3L8xKR5/D7/aIcXmCR0PiN3rppe9fvkUSAx6AMovwXeIq+LOkg92Vp8LCtKhQAIJuC3/YbxFgsW0wOxtYgnSTbatbEvu0C5mOKmIUoG7h6WoGVaj2cEe6umYUku9KGvvD8UghsXLlOGQ8tjun5hNlIQAmhNaBTEOSkk2C7i7GnUBjMtmzVLSVFXdqCQKCgDMly1HZrCgtEGEzYobUwBSSCQXqWdJa1CL3J4ipjs3qrRVC3KkqUW1KS6mAI4Z7EpHQReAHW7oYQPjJI95Q/NpwXqQAXfSAGa9KvzQXB5hq7PZB3UsW7xQ8RPFCQOjebwq9n5erEpeyfF+3xh/wqgl3ux2fj1IqPjWKao8zYAcblCuLZHGQdMBDswliXuxFqgseau1U3bkUgb+PdTFxpcUU4/NcqLM5AJFCHNzG2Yy3Kkt4QA2lQFSFEXoRqowH5WDUijLBVLQAgggk6/wApGz0rUH3cvEGssAm0DAW8x9/mmDAq1sSSSoMog6nChZ39DUkQZ/8AiSZqXt4tRLvudzQhvlC7kS5iSPCHoGUOCWFqX+KekP2UYp0eyGcppSxOoH5Mze+LoWNebFLqx74TyFA8EoyyxOoWBBBZh/VyT1vB/CYwGBq8AwKQGZ2QQ7bkJIqQCKf5ep+J7uYxsQ4hBX0/UDKEkYJOYJvlKBjzE4UKvwYHYLF9YKomQkdMWjS5AOZZc97edjPxEoqQHmIBKW3G6evI6+ccSnSikkGPqmcI4l/E3s6JOKKkJZEzxp4qfEPRXwIjTcA4gXf67/UfqP1/NCVEQ+IJLyvBKmTUpTcqAHqW+sddR2ClqAEt0Nw3zv7zCz/DLIe8xGsiksP6lwPqfSOyYSQ0GcTq3iYRxm1hm3n/AB91CNlm3KBYHsWhKAD4j1f6ECMhxlSaWjIWAuObn6qzCT8XOKUJ0oUrUwJBAFLgusFzUUEb5HhSqaJirgUdnHSh69Y8jI0TsvSto6o/mOYCWg+UJAla5ynSQtCg4cEMU+FfFbltJozG8eRkWHN1M7IljlgJSBUCo32B38o5n2+x1Eo6ufu0ZGQHDzVIv7wrYPhcfJR9klussNmHow+kdDwE86H2j2Mich/2T6LSxAGmZ76lC84xD3tu339IByMY6gxsws271Yvfi3W8ZGQNuXEp3SMHh3ThkczUgijpqD1AUHO5uKcPBqUoaeCSSWsaV+Y29IyMid/8QKUVIs8hUc/lD8OpqUL9TX6Ee6OL4Od4lj9KtgB8t6XvGRkc4R8L/kl7XHx2eqZ8FmThi9KxFiMU5qaO296/X6RkZExG0PNlpQ0XKqLUDV389ne9KxEF0bb7/eMjIK6Ihin1AEgF7pBI2NH6Gr/daeJnPu7AfIBvRmjIyLYgLXQVc4taVd7GHVPmnhIjoOGw9NIIrSoLP5V84yMhXUuIq/kPsk8Dj4APr9yg2cS0AzGArV9NQLNdqBufrFDB5fqKQksXIFGPUk1oGI5t5xkZHgbkeZTiNzmxXB92RbKnQlKlEMqqSzk0cBgwc6ya252hyw4VqCkljpDp2obg9XZjwIyMjkMjg4j0S6rPX1U0+bqSFAkWYvUHz29OIWM8ToKKuK+lP7RkZFFSdVieqhDg2C8wOZlDQ0YHHhQEZGRn6uNtroefBXuIxMKvb+UmbgyT7cpQUD0U6VD/APJ/6xkZE+FjTUMI7pbISUT7EZIJGFQD7a/Gr/sAw9Et8YaZMqMjINedZLjuVI4RKQmloyMjIsacKBX/2Q=="/>
          <p:cNvSpPr>
            <a:spLocks noChangeAspect="1" noChangeArrowheads="1"/>
          </p:cNvSpPr>
          <p:nvPr/>
        </p:nvSpPr>
        <p:spPr bwMode="auto">
          <a:xfrm>
            <a:off x="73025" y="-830263"/>
            <a:ext cx="2628900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64" name="Picture 40" descr="http://t2.gstatic.com/images?q=tbn:ANd9GcSdN0UTUO7LmyHfvZvzc2yf2PGdule6Qcu8UMge6cf-yc1tkAPw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643050" y="7715272"/>
            <a:ext cx="500066" cy="374567"/>
          </a:xfrm>
          <a:prstGeom prst="rect">
            <a:avLst/>
          </a:prstGeom>
          <a:noFill/>
        </p:spPr>
      </p:pic>
      <p:sp>
        <p:nvSpPr>
          <p:cNvPr id="1066" name="AutoShape 42" descr="data:image/jpg;base64,/9j/4AAQSkZJRgABAQAAAQABAAD/2wCEAAkGBhMSERUSExMUExUVFRgVFxgWFhQUGBcaFxUVFhcXFBgYHCYeGBkjGhUXHy8gIycpLCwsFx4xNTAqNSYrLCkBCQoKDgwOGg8PGiwkHyQsLCwsLCwsLCwsLCwsLCwsLCwsLCwsLCwsLCwsLCwsKSwsLCwsLCwsLCwsLCwsLCwsLP/AABEIAMABBgMBIgACEQEDEQH/xAAcAAEAAQUBAQAAAAAAAAAAAAAAAwIEBQYHAQj/xAA9EAABAwIDBgMFBgUEAwEAAAABAAIRAyEEMUEFBhJRYXEigZETobHB0QcUMlLh8CNCYpLxM3KCsiRDohX/xAAZAQACAwEAAAAAAAAAAAAAAAAAAgEDBAX/xAAkEQACAgEEAgMBAQEAAAAAAAAAAQIRAwQSITEiQRMyURRxYf/aAAwDAQACEQMRAD8A7iiIgAiIgAiKLE4prBLiB8T2QBKi19+06jjM8I0A07nmpP8A9KpAEj0CiyaM4i1rEbRqAyXu8rAeSqo7YqHJ09wPol+SN0TsdWbGi14baqh9+EiMovM5yFd4bboJh44f6hl58lKkiNrMsiAomICIiACIiACIvHOi5sgD1UVq7WNLnODWi5LiAB3JsFpO9v2lUKVJ7MPU460QHMAcxh5uJsbTlK5VtjevFY29asSw5Nb4WjQEARfuq5ZEi6GGUuT6Gwu0aVX/AE6jKmvhc13wKuF8uYTFOovD6VR7HtuC1xn9exWb2Lv5jaNapWFd1U1GwRVJe0HRzQIgjtGkJVlXsd6d+j6IRaRsH7VMNVZ/H/gPAJdYuaY1BAmTyhbpSqhzQ5pBa4AgjIgiQQrU0+iiUXHsrREUihERABERABERABERABEWv7Y2swktbUh1PNuQdJAseYMe9AGWxe0WUzDpmJtfstcxGINV/E4eXJW5xJcZJknUqViVsdIlogi0z+7KbiVsa8DI+i9ZVlocLhV2hqJzCio0OE2GZk3+AVTasi11LxKOHySWtdnMTeORHZVU6M5qvFnw5T0UeCxAeJAi5F+iVUpV7JfKLrBbVdTPC7xMFuo7fRbDTqBwBBBByIWqV237qvZWPNGpBPgdn06/VXKXorcfZtSIicQIixG9O8AweHdWIDiCAG8QbJJi3OM7aBD4JSt0hvHvPRwVPjqkkn8LWwXO7CcuvULiu82/uIxb3Nc806Z/9TXECBkXauKx23d4KmJqGpVd7Rx6gBoFxYZNzy6rBsxIfYOa9wzgQR1A9FnlNvo248Sj32XXE5wgOLTrlPlNvioalBzoD6TH8IEOLovqYAt81PSnuB6+cfopBW93P3aqjcaKLRzWz/EHANIAcJvrmLI6kWwR4uuXwsrp1VRBgH4ZbebRn1GRsosmj1lf9kH96rO7A31xGDcPZvJYBBY6XMNjFptHRa++qAQHjhJyc2YOvigEBevHLyOhTJ1yhWk1TO+7mb+Ucc0U5iu1nFUZwkAXglpvaY11W0r5h2Ntqrhaza1Jxa4a8wdHA5joeS+hd0t4BjcKyvHCT4XD+ptnR0m47rVCe4w5ce3ldGZREVhQEREAEREAEREAWe1dpCiziIkkgAZSf8LTcdg2vqGrF3Eujl2jNZbfOtem3XxGO8fQrXxVIMHX0/RKxkjIUGQrproWPp4qBcrwYy8qBjLPfb5KyGIiwBGv4SQV66rxNsM1cUCOGDNuVlVJN9MZP9Ixio5Z5ZFXZIgHmrCpiQD+YZc/VXNOqLZqVYMnIUDKACm41TUpnMFRXsCN98tFBUpyCpTX0OeVlSQYQmTRndhYzjp8J/Ey3lofl5LJrVd3K0VuH8zSPQz9VtSvT4KWqYXB/te3ibVxj2T4aDPZkXAnNx9SB5Ls23tvUsJRNWoejWj8T3aNaOfwXzFthlSq+q95vVLnOzmXOJkznBVeR+i7CndkbKdMy9lPiFjAhsHTWCbcteqrGIJIMRHUAXjMWjI5eawmCNQ8bGDiIvNxlYG6vMPx8ILg5hktNg4W14XaHKypcTRGdmUNYyBfpdsG+kHrzVbcWIiDHaIm+QzHUKwpF4BHAXADKIA0kA9eq9FV1+IOg3bAP780lFtl+2oOXob+nLyXoqxEX93PIFY91To8GALhwn35qRtYxOY1J8NucnPlKVxGUi+4vMZ6lREEGxEHMSZHabDtCgZW6+sz7/1Xpr6E9OvOO6hE2TtZIyyMQIW/fZJvO6hiPubyPZ1XEgnMPiwB5GIjnC5zSEmS08snfJZDAVTTqNqMPiaQ5vQggiZ1lWRltYk47lR9QItU3X39o4htKm94+8O8LgGuDS4NklpI/CdFta2Jp9HMcXHhhERSQEREAEREAY/aWz6Z4qrm8TmsIAJgZH33zWk0zIOVtPots3ooOcxpEkAnijKDz9FqtGhDs45dQlkPE8pUwRnKnFBozUTGgTHO46qmu/p081XdK2N2ZJrp8IEKNtQtqQTnf5K3w7ixnE4xBy76FSvxTagswgjX6KL6JomqsbPdStI0VrUFh8VSXGM05BkRUta6PcdOeqs6JMWN+uSkZVdPi9ygC4c7/Ktq1SB1jJTqN7RyS1zZJHu48nFNBF+Fx936rdFrmxMHNX2gtwi/WZAWxq2PRXLs4p9veMLK+Hh4/wBMjhGYJfYm8Xg+i5uzaQa5wq3dxAkZXte2YgfBbX9uWNZU2hAH+j7JjjH8xBdrnZzfQrXK+yKdVocPC6MwNJmP1WedWa8dpcHjcc1p8LWgOFovPKSMlZ18O2u3xVH8Qnw2gRaW2vlqse/BVabzTqAgm7TlM5EHzyUz6FVoDi1xORsSb2khFV0NutcolZQrcBvLmgBoDhBAubC8kaK0o7UIkPJ4m2EXEagzdXeGwdSn4nMv08b23nI5Hr5K/wARg/agjhIBzJDQXWziJHdRaXZKTfRZYfacAw49gASB3IUn3hoaATxTJgiYB65WN4VGK2CylTuTxOIgA3HeNDKop4trAQTDTazuVjFr9zyQ0n0Mm12StxTf6Cc7SOYj9RzUzKrHWAmP5QMx3JsrJ1QVeIUSAeH+YAWmTcWBnmFZspOpO/iQDyEyfTK3xRsI38/8NipYoDia93DGfik9hAEnsmK2sweGcw068QkTcaK0NAVSCWhoAsJ4cr31i8rEY+lxuLmslsmHNmw4gJcNdVEYomc2jZKG0S3hqUqglrxOY8h1X0pu5j3VcLRqVC0vfSa8xb8QmYXyps7DuDHA5aXPcFvzWxblbx4hmKpQXOqS1tiSXDwwzsRaMlZB7XRVljvSPpxF4CvVoMQREQAREQAWmbz4X2dUO4i4vkwRkBAA7Z+5bmtE3ydU9uA4+GJZ2MAiechJN0rHgrZjvvQL8w0qV2MY0WIJWM+4yZLv3816cBBkFzrdBdZfkf4afjM9h6rKrINufxV2xjWaytYw+Bqk/i4BzkT5gHJZunSNuKoHQIOkqY5b5aFeP0TV2z4bXPxVnUwFRrpa5pH5bDvBUtSSIt0IInzUuEe1oiO5JBJU71INjRFRqyrzhtf1yWOxVIh/E0jhOYPPmF4caR4eFx7D5qVmj02R8UvRknWVIcZ0jUyFg8TtdzYim83j/Kt6e1n1HBoYRoBqSUrzw6TGWGXs6Du6QWOIMy6PQBZZW+z8N7OmxnJoB7xf3q4WtdGV9nGft92DTJw+IDYe4lryJ8XCGloIy1Ilc4pV3tbIaTHl6ekL6Y3l3fpYyg6lVZxfzN0IcAYIOi42dgta5zHNIcDBBJkEfNZcz2s14XaNBqbT4uF5oPaWmZ4tQDGeforqjvfGbXT2DhfoPetyG69M5yfRTP3ToEQacjuR8CkU0/RbyvZodXfVswaY5ExB95lWVfeyu6SGQ0yBILhcQIkXXQXbiYQ50f8A6d9VPQ3JwrcqIyjM+6Sm3xXoTzfs5lhnNqM/i1eAkkw0PmBaCACI7KNmyRIDXgh0+IkZCdJldaw25WEBk0p7uKlr7n4RzeEUuCNWOc0+fPzS/K/Q21ezkdbYtaieNkPAguAgyM5LeWqlw21+Mw6k2RrIB9SL+ZW/Vt0H0gfZfxIENDnXjkTl5rScLus0g8Yex4MObOV+cZFOpprkja0/A9rVC4uFIcQLZJkgAxlxGfpovNhvLabpBcLQYzgWAByFzdZ3C4QMsMoA4TEi1rZ3hb19mW6dH7yXupNfDOMSTDDNiBkSZ16qI+XA0/DyZhMb9lGK9g2u1jXcbWO4QXe0aH2u0i5aDcfGFun2b/Zr91IxFcE1R+AOMkSIJdGv6ro4CLQsaRklmlJUERFYUhERABERABYbe2g04ZznC7ILTyJIEeazKxu8dPiwtUf0z6EH5KJdDR7Rz1lVeisOqhaqw1YmzekS+3b19FUK45qJjRqpPZwq5DIrbiAvfb90DARbMZr1pjRV2NQ9seRVLnv/AGVKeeiTKiwLKu1/NXu5ojGN4tWujvFj7io6zgbaC36rIbqMBxYP5Q6PIR802P7qhcn0ZviIi6pzAuR76V+LHVYERwt7kNAJXXFyXe1kY6ses+rR9Vk1f1X+mnT/AGZjWPPVXLXHmVHSbaf31V1TYDCxxlRraDGO5lTsozqVXQvLT3H0VcRcZj3ok2+gSPadDqVWcNGp9y9kfiGvu6L1r7wdbjuoU6XJO0o9idCtf2wXAnia1zeoWx1HctLqDEUGubJzKlTI2mq4XYtOoOMi7cjmR55rof2c0odVMR4Wi3Qla9h8IGtIGs+i3XcvCcLHP/NAHlP1C04W3JFOb6myIiLcYQiIgAiIgAiIgArfaFLipVG/mY4erSrhEAckbmqwTPVZPb+yTRquAHhdLmnodPLJY1i58rTo6UWmrK3ttKlpk5eiiY6LaFelVsckabyM1JGqi450VQfHYqqxiQHTReudCj4rKk1OeiRyfolIrAgT6LLbnD/yD/scfVzf0WCfWW57obLNOmajxDqkQDmGjLtOfotGmg3JMpzySibAiIuoc0Ll+/NL/wAx55tZ/wBf0XUFqH2gbOBbTqjMHhPUG49IPqs+pjugX4HUzTKTRlyH+Vc0CAYORsfqoqbFJwLm0dAmy76KYu4hxc8+6tgVUwpeSeCZjrxofiq/ioA6bKttTzSUySQGb+qpidI+i8lC5MosLPIEldE2RTLaNMEQQ0WWkbGwJrVWs0zd0A/cea6GujpYNJtmDUSTaQREWwyhERABERABERABERAEGLwTKreF7Q4fDqDoud7ew7KVdzGSQIzzBIkjroulrRN9cJwVw8f+xsnoW2MeULPqFcbNGnl5UYD70NV6MU06q3ewalG4USuU5yvo6W1F03Et5o7Gt5hUNwbf1VwMLTGUKd7oikW/3waSfIqOpiXaNPwWS9gBkFUB4SouTDgy24ODa9tSo9jXFrwGmJi2nWVui17cqhw0X9ah/wCrVsK6+FeCOXmdzYREVxUFgN9MO5+H8MmHAkATobrPollHcqJi6dnFatZzXEXsvRjz1W5b+4BjHMqhvieSHdYAg91qgqf0rjZYShKrOrjmpxujxuPdyPoq/vz/AMqkpcw2Y6q7m34Uly/R6RZjEu/IU+8O/IVkKdSMxAQtnMQO6Lf6FIsPvh/IVdbIYcRWbSaIm5J0AuT17KcHw5eayG7uwzVq+04iwMINszyAOgsr8O6UkirI1GNm37N2VToN4WDPMm5PdXiIuslRzG7CIikgIiIAIiIAIiIAIiIALVd/KfgpO5Fw9QD8ltSwW+VKcMT+V7T8vmkyK4ssxupI54BzUrGx+5nsqY5qSjyI/RciS5OqiUMyIKmpkG2R5c1E0EQQP1U4bOX6hJQHoMWuQq3heB2QMTz+qqDYEJkuSGbhutTjDjq5x98fJZdY/YLYw7Ox/wCxWQXYxqoo5U/swiInECIiANU+0Efwqf8AvP8A1WlU7aTfJbxv4T7Jg04ifQW+JWlUiMjkVzNR92dHT/Qm4YuP30U8A3E9uSgpnhtNie8dVMGlpme/VZWaCVhkXz169l6w5DTT9VTEiR5dO6ra6ba69UIARfott3RpxSceb/gB9Vqg5e9bpu5TigOpJ98fJbdKvIyah+JlERF0DCEREAEREAEREAEREAEREAFjt4qPFhqo5NLh3bf5LIqHG0eOm9v5muHqCFD6JTpnKHCbKWk4Gx8p17qBS0jPf9+9ciT5Ouui4Y/htcj4dlMBFx++6gZUtB8j9VMyQc+408lXZNEjb6X5aKQCyikG/L1CraU0exZdG97IbFCn/tCvFDg6fDTaOTQPcpl2Y8JHJfLCIikgIiIA1zfikTQDtGuv55LRaYldM3hp8WGqj+gn0v8AJcvaPcudqlUrOhpncaLumZEEX06qWmbwR+itxDgCDB15hTsPFM58spWI1UVkRkO/VSEclFTdFifPkpI4b+75oQMlZpZb/s6lw0mD+kfCVoWDZLgPzEBdEAXS0q4bMGpfSPURFsMgREQAREQAREQAREQAREQAREQByfaNPhq1Bye4f/RUbL3CyO9WGNPFVOTvGP8Al+oKxrLXXJyqpHWxu4onDgdL/FT0rWI+oVuPFl/hTsfkCfNUeywm4eX77qWncgdYVuDEwrvZ9Pjq02jVw+p9yshyxJ8I6CF6iLsnICIiACIiALfHsmlUHNjh6tK5PTdddee2QRzELkTWw4jlI9Fi1S6Nul9k7JbBFwpyZuPVW9IgWOXPkVM0cMnPoPiuezaSNM6X5Kpoj9+5UQM58/kq2kOBn99lCBmR2Ez+Mwf1D3XW+LTN1KfFXk/ytJ+XzW5rraZVA5uofkERFoM4REQAREQAREQAREQAREQAREQBqe+e7tWs5lWiOIhvC5sgEiSQRNjmfctW/wDyq7fxUqg/4u+i6qiongjJ2XwzuCo5Y3A1PyPH/FynZhX5cDvQrpiKr+Rfpb/U/wANAobFrOypu8xHvK2DYe7rqTxUeRIBgC8TaSVn0VkNPGDsqnnlJUERFoKAiIgAiIgAubbwbAq06z3Cm51Nzi5rmhz4DrweEEjPVdJRV5MamqZZjyODtHIG1m5EgdD4T6FXDMSzR7f7m/VdXVDqDTm0HyCzPSL9NH9T/Dl7XN/M3+4fVSe3ZnxN/ub9V0k4Rn5G/wBoQYKn+Rn9o+ihaSvZP9V+jXty6FqlTQw0HtJMeoWzoAi2QjtVGSctzsIiJhQiIgAiIgAiIgD/2Q=="/>
          <p:cNvSpPr>
            <a:spLocks noChangeAspect="1" noChangeArrowheads="1"/>
          </p:cNvSpPr>
          <p:nvPr/>
        </p:nvSpPr>
        <p:spPr bwMode="auto">
          <a:xfrm>
            <a:off x="73025" y="-876300"/>
            <a:ext cx="2495550" cy="1828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68" name="AutoShape 44" descr="data:image/jpg;base64,/9j/4AAQSkZJRgABAQAAAQABAAD/2wCEAAkGBhMSERUSExMUExUVFRgVFxgWFhQUGBcaFxUVFhcXFBgYHCYeGBkjGhUXHy8gIycpLCwsFx4xNTAqNSYrLCkBCQoKDgwOGg8PGiwkHyQsLCwsLCwsLCwsLCwsLCwsLCwsLCwsLCwsLCwsLCwsKSwsLCwsLCwsLCwsLCwsLCwsLP/AABEIAMABBgMBIgACEQEDEQH/xAAcAAEAAQUBAQAAAAAAAAAAAAAAAwIEBQYHAQj/xAA9EAABAwIDBgMFBgUEAwEAAAABAAIRAyEEMUEFBhJRYXEigZETobHB0QcUMlLh8CNCYpLxM3KCsiRDohX/xAAZAQACAwEAAAAAAAAAAAAAAAAAAgEDBAX/xAAkEQACAgEEAgMBAQEAAAAAAAAAAQIRAwQSITEiQRMyURRxYf/aAAwDAQACEQMRAD8A7iiIgAiIgAiKLE4prBLiB8T2QBKi19+06jjM8I0A07nmpP8A9KpAEj0CiyaM4i1rEbRqAyXu8rAeSqo7YqHJ09wPol+SN0TsdWbGi14baqh9+EiMovM5yFd4bboJh44f6hl58lKkiNrMsiAomICIiACIiACIvHOi5sgD1UVq7WNLnODWi5LiAB3JsFpO9v2lUKVJ7MPU460QHMAcxh5uJsbTlK5VtjevFY29asSw5Nb4WjQEARfuq5ZEi6GGUuT6Gwu0aVX/AE6jKmvhc13wKuF8uYTFOovD6VR7HtuC1xn9exWb2Lv5jaNapWFd1U1GwRVJe0HRzQIgjtGkJVlXsd6d+j6IRaRsH7VMNVZ/H/gPAJdYuaY1BAmTyhbpSqhzQ5pBa4AgjIgiQQrU0+iiUXHsrREUihERABERABERABERABEWv7Y2swktbUh1PNuQdJAseYMe9AGWxe0WUzDpmJtfstcxGINV/E4eXJW5xJcZJknUqViVsdIlogi0z+7KbiVsa8DI+i9ZVlocLhV2hqJzCio0OE2GZk3+AVTasi11LxKOHySWtdnMTeORHZVU6M5qvFnw5T0UeCxAeJAi5F+iVUpV7JfKLrBbVdTPC7xMFuo7fRbDTqBwBBBByIWqV237qvZWPNGpBPgdn06/VXKXorcfZtSIicQIixG9O8AweHdWIDiCAG8QbJJi3OM7aBD4JSt0hvHvPRwVPjqkkn8LWwXO7CcuvULiu82/uIxb3Nc806Z/9TXECBkXauKx23d4KmJqGpVd7Rx6gBoFxYZNzy6rBsxIfYOa9wzgQR1A9FnlNvo248Sj32XXE5wgOLTrlPlNvioalBzoD6TH8IEOLovqYAt81PSnuB6+cfopBW93P3aqjcaKLRzWz/EHANIAcJvrmLI6kWwR4uuXwsrp1VRBgH4ZbebRn1GRsosmj1lf9kH96rO7A31xGDcPZvJYBBY6XMNjFptHRa++qAQHjhJyc2YOvigEBevHLyOhTJ1yhWk1TO+7mb+Ucc0U5iu1nFUZwkAXglpvaY11W0r5h2Ntqrhaza1Jxa4a8wdHA5joeS+hd0t4BjcKyvHCT4XD+ptnR0m47rVCe4w5ce3ldGZREVhQEREAEREAEREAWe1dpCiziIkkgAZSf8LTcdg2vqGrF3Eujl2jNZbfOtem3XxGO8fQrXxVIMHX0/RKxkjIUGQrproWPp4qBcrwYy8qBjLPfb5KyGIiwBGv4SQV66rxNsM1cUCOGDNuVlVJN9MZP9Ixio5Z5ZFXZIgHmrCpiQD+YZc/VXNOqLZqVYMnIUDKACm41TUpnMFRXsCN98tFBUpyCpTX0OeVlSQYQmTRndhYzjp8J/Ey3lofl5LJrVd3K0VuH8zSPQz9VtSvT4KWqYXB/te3ibVxj2T4aDPZkXAnNx9SB5Ls23tvUsJRNWoejWj8T3aNaOfwXzFthlSq+q95vVLnOzmXOJkznBVeR+i7CndkbKdMy9lPiFjAhsHTWCbcteqrGIJIMRHUAXjMWjI5eawmCNQ8bGDiIvNxlYG6vMPx8ILg5hktNg4W14XaHKypcTRGdmUNYyBfpdsG+kHrzVbcWIiDHaIm+QzHUKwpF4BHAXADKIA0kA9eq9FV1+IOg3bAP780lFtl+2oOXob+nLyXoqxEX93PIFY91To8GALhwn35qRtYxOY1J8NucnPlKVxGUi+4vMZ6lREEGxEHMSZHabDtCgZW6+sz7/1Xpr6E9OvOO6hE2TtZIyyMQIW/fZJvO6hiPubyPZ1XEgnMPiwB5GIjnC5zSEmS08snfJZDAVTTqNqMPiaQ5vQggiZ1lWRltYk47lR9QItU3X39o4htKm94+8O8LgGuDS4NklpI/CdFta2Jp9HMcXHhhERSQEREAEREAY/aWz6Z4qrm8TmsIAJgZH33zWk0zIOVtPots3ooOcxpEkAnijKDz9FqtGhDs45dQlkPE8pUwRnKnFBozUTGgTHO46qmu/p081XdK2N2ZJrp8IEKNtQtqQTnf5K3w7ixnE4xBy76FSvxTagswgjX6KL6JomqsbPdStI0VrUFh8VSXGM05BkRUta6PcdOeqs6JMWN+uSkZVdPi9ygC4c7/Ktq1SB1jJTqN7RyS1zZJHu48nFNBF+Fx936rdFrmxMHNX2gtwi/WZAWxq2PRXLs4p9veMLK+Hh4/wBMjhGYJfYm8Xg+i5uzaQa5wq3dxAkZXte2YgfBbX9uWNZU2hAH+j7JjjH8xBdrnZzfQrXK+yKdVocPC6MwNJmP1WedWa8dpcHjcc1p8LWgOFovPKSMlZ18O2u3xVH8Qnw2gRaW2vlqse/BVabzTqAgm7TlM5EHzyUz6FVoDi1xORsSb2khFV0NutcolZQrcBvLmgBoDhBAubC8kaK0o7UIkPJ4m2EXEagzdXeGwdSn4nMv08b23nI5Hr5K/wARg/agjhIBzJDQXWziJHdRaXZKTfRZYfacAw49gASB3IUn3hoaATxTJgiYB65WN4VGK2CylTuTxOIgA3HeNDKop4trAQTDTazuVjFr9zyQ0n0Mm12StxTf6Cc7SOYj9RzUzKrHWAmP5QMx3JsrJ1QVeIUSAeH+YAWmTcWBnmFZspOpO/iQDyEyfTK3xRsI38/8NipYoDia93DGfik9hAEnsmK2sweGcw068QkTcaK0NAVSCWhoAsJ4cr31i8rEY+lxuLmslsmHNmw4gJcNdVEYomc2jZKG0S3hqUqglrxOY8h1X0pu5j3VcLRqVC0vfSa8xb8QmYXyps7DuDHA5aXPcFvzWxblbx4hmKpQXOqS1tiSXDwwzsRaMlZB7XRVljvSPpxF4CvVoMQREQAREQAWmbz4X2dUO4i4vkwRkBAA7Z+5bmtE3ydU9uA4+GJZ2MAiechJN0rHgrZjvvQL8w0qV2MY0WIJWM+4yZLv3816cBBkFzrdBdZfkf4afjM9h6rKrINufxV2xjWaytYw+Bqk/i4BzkT5gHJZunSNuKoHQIOkqY5b5aFeP0TV2z4bXPxVnUwFRrpa5pH5bDvBUtSSIt0IInzUuEe1oiO5JBJU71INjRFRqyrzhtf1yWOxVIh/E0jhOYPPmF4caR4eFx7D5qVmj02R8UvRknWVIcZ0jUyFg8TtdzYim83j/Kt6e1n1HBoYRoBqSUrzw6TGWGXs6Du6QWOIMy6PQBZZW+z8N7OmxnJoB7xf3q4WtdGV9nGft92DTJw+IDYe4lryJ8XCGloIy1Ilc4pV3tbIaTHl6ekL6Y3l3fpYyg6lVZxfzN0IcAYIOi42dgta5zHNIcDBBJkEfNZcz2s14XaNBqbT4uF5oPaWmZ4tQDGeforqjvfGbXT2DhfoPetyG69M5yfRTP3ToEQacjuR8CkU0/RbyvZodXfVswaY5ExB95lWVfeyu6SGQ0yBILhcQIkXXQXbiYQ50f8A6d9VPQ3JwrcqIyjM+6Sm3xXoTzfs5lhnNqM/i1eAkkw0PmBaCACI7KNmyRIDXgh0+IkZCdJldaw25WEBk0p7uKlr7n4RzeEUuCNWOc0+fPzS/K/Q21ezkdbYtaieNkPAguAgyM5LeWqlw21+Mw6k2RrIB9SL+ZW/Vt0H0gfZfxIENDnXjkTl5rScLus0g8Yex4MObOV+cZFOpprkja0/A9rVC4uFIcQLZJkgAxlxGfpovNhvLabpBcLQYzgWAByFzdZ3C4QMsMoA4TEi1rZ3hb19mW6dH7yXupNfDOMSTDDNiBkSZ16qI+XA0/DyZhMb9lGK9g2u1jXcbWO4QXe0aH2u0i5aDcfGFun2b/Zr91IxFcE1R+AOMkSIJdGv6ro4CLQsaRklmlJUERFYUhERABERABYbe2g04ZznC7ILTyJIEeazKxu8dPiwtUf0z6EH5KJdDR7Rz1lVeisOqhaqw1YmzekS+3b19FUK45qJjRqpPZwq5DIrbiAvfb90DARbMZr1pjRV2NQ9seRVLnv/AGVKeeiTKiwLKu1/NXu5ojGN4tWujvFj7io6zgbaC36rIbqMBxYP5Q6PIR802P7qhcn0ZviIi6pzAuR76V+LHVYERwt7kNAJXXFyXe1kY6ses+rR9Vk1f1X+mnT/AGZjWPPVXLXHmVHSbaf31V1TYDCxxlRraDGO5lTsozqVXQvLT3H0VcRcZj3ok2+gSPadDqVWcNGp9y9kfiGvu6L1r7wdbjuoU6XJO0o9idCtf2wXAnia1zeoWx1HctLqDEUGubJzKlTI2mq4XYtOoOMi7cjmR55rof2c0odVMR4Wi3Qla9h8IGtIGs+i3XcvCcLHP/NAHlP1C04W3JFOb6myIiLcYQiIgAiIgAiIgArfaFLipVG/mY4erSrhEAckbmqwTPVZPb+yTRquAHhdLmnodPLJY1i58rTo6UWmrK3ttKlpk5eiiY6LaFelVsckabyM1JGqi450VQfHYqqxiQHTReudCj4rKk1OeiRyfolIrAgT6LLbnD/yD/scfVzf0WCfWW57obLNOmajxDqkQDmGjLtOfotGmg3JMpzySibAiIuoc0Ll+/NL/wAx55tZ/wBf0XUFqH2gbOBbTqjMHhPUG49IPqs+pjugX4HUzTKTRlyH+Vc0CAYORsfqoqbFJwLm0dAmy76KYu4hxc8+6tgVUwpeSeCZjrxofiq/ioA6bKttTzSUySQGb+qpidI+i8lC5MosLPIEldE2RTLaNMEQQ0WWkbGwJrVWs0zd0A/cea6GujpYNJtmDUSTaQREWwyhERABERABERABERAEGLwTKreF7Q4fDqDoud7ew7KVdzGSQIzzBIkjroulrRN9cJwVw8f+xsnoW2MeULPqFcbNGnl5UYD70NV6MU06q3ewalG4USuU5yvo6W1F03Et5o7Gt5hUNwbf1VwMLTGUKd7oikW/3waSfIqOpiXaNPwWS9gBkFUB4SouTDgy24ODa9tSo9jXFrwGmJi2nWVui17cqhw0X9ah/wCrVsK6+FeCOXmdzYREVxUFgN9MO5+H8MmHAkATobrPollHcqJi6dnFatZzXEXsvRjz1W5b+4BjHMqhvieSHdYAg91qgqf0rjZYShKrOrjmpxujxuPdyPoq/vz/AMqkpcw2Y6q7m34Uly/R6RZjEu/IU+8O/IVkKdSMxAQtnMQO6Lf6FIsPvh/IVdbIYcRWbSaIm5J0AuT17KcHw5eayG7uwzVq+04iwMINszyAOgsr8O6UkirI1GNm37N2VToN4WDPMm5PdXiIuslRzG7CIikgIiIAIiIAIiIAIiIALVd/KfgpO5Fw9QD8ltSwW+VKcMT+V7T8vmkyK4ssxupI54BzUrGx+5nsqY5qSjyI/RciS5OqiUMyIKmpkG2R5c1E0EQQP1U4bOX6hJQHoMWuQq3heB2QMTz+qqDYEJkuSGbhutTjDjq5x98fJZdY/YLYw7Ox/wCxWQXYxqoo5U/swiInECIiANU+0Efwqf8AvP8A1WlU7aTfJbxv4T7Jg04ifQW+JWlUiMjkVzNR92dHT/Qm4YuP30U8A3E9uSgpnhtNie8dVMGlpme/VZWaCVhkXz169l6w5DTT9VTEiR5dO6ra6ba69UIARfott3RpxSceb/gB9Vqg5e9bpu5TigOpJ98fJbdKvIyah+JlERF0DCEREAEREAEREAEREAEREAFjt4qPFhqo5NLh3bf5LIqHG0eOm9v5muHqCFD6JTpnKHCbKWk4Gx8p17qBS0jPf9+9ciT5Ouui4Y/htcj4dlMBFx++6gZUtB8j9VMyQc+408lXZNEjb6X5aKQCyikG/L1CraU0exZdG97IbFCn/tCvFDg6fDTaOTQPcpl2Y8JHJfLCIikgIiIA1zfikTQDtGuv55LRaYldM3hp8WGqj+gn0v8AJcvaPcudqlUrOhpncaLumZEEX06qWmbwR+itxDgCDB15hTsPFM58spWI1UVkRkO/VSEclFTdFifPkpI4b+75oQMlZpZb/s6lw0mD+kfCVoWDZLgPzEBdEAXS0q4bMGpfSPURFsMgREQAREQAREQAREQAREQAREQByfaNPhq1Bye4f/RUbL3CyO9WGNPFVOTvGP8Al+oKxrLXXJyqpHWxu4onDgdL/FT0rWI+oVuPFl/hTsfkCfNUeywm4eX77qWncgdYVuDEwrvZ9Pjq02jVw+p9yshyxJ8I6CF6iLsnICIiACIiALfHsmlUHNjh6tK5PTdddee2QRzELkTWw4jlI9Fi1S6Nul9k7JbBFwpyZuPVW9IgWOXPkVM0cMnPoPiuezaSNM6X5Kpoj9+5UQM58/kq2kOBn99lCBmR2Ez+Mwf1D3XW+LTN1KfFXk/ytJ+XzW5rraZVA5uofkERFoM4REQAREQAREQAREQAREQAREQBqe+e7tWs5lWiOIhvC5sgEiSQRNjmfctW/wDyq7fxUqg/4u+i6qiongjJ2XwzuCo5Y3A1PyPH/FynZhX5cDvQrpiKr+Rfpb/U/wANAobFrOypu8xHvK2DYe7rqTxUeRIBgC8TaSVn0VkNPGDsqnnlJUERFoKAiIgAiIgAubbwbAq06z3Cm51Nzi5rmhz4DrweEEjPVdJRV5MamqZZjyODtHIG1m5EgdD4T6FXDMSzR7f7m/VdXVDqDTm0HyCzPSL9NH9T/Dl7XN/M3+4fVSe3ZnxN/ub9V0k4Rn5G/wBoQYKn+Rn9o+ihaSvZP9V+jXty6FqlTQw0HtJMeoWzoAi2QjtVGSctzsIiJhQiIgAiIgAiIgD/2Q=="/>
          <p:cNvSpPr>
            <a:spLocks noChangeAspect="1" noChangeArrowheads="1"/>
          </p:cNvSpPr>
          <p:nvPr/>
        </p:nvSpPr>
        <p:spPr bwMode="auto">
          <a:xfrm>
            <a:off x="73025" y="-876300"/>
            <a:ext cx="2495550" cy="1828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70" name="AutoShape 46" descr="data:image/jpg;base64,/9j/4AAQSkZJRgABAQAAAQABAAD/2wCEAAkGBhMSERUSExMUExUVFRgVFxgWFhQUGBcaFxUVFhcXFBgYHCYeGBkjGhUXHy8gIycpLCwsFx4xNTAqNSYrLCkBCQoKDgwOGg8PGiwkHyQsLCwsLCwsLCwsLCwsLCwsLCwsLCwsLCwsLCwsLCwsKSwsLCwsLCwsLCwsLCwsLCwsLP/AABEIAMABBgMBIgACEQEDEQH/xAAcAAEAAQUBAQAAAAAAAAAAAAAAAwIEBQYHAQj/xAA9EAABAwIDBgMFBgUEAwEAAAABAAIRAyEEMUEFBhJRYXEigZETobHB0QcUMlLh8CNCYpLxM3KCsiRDohX/xAAZAQACAwEAAAAAAAAAAAAAAAAAAgEDBAX/xAAkEQACAgEEAgMBAQEAAAAAAAAAAQIRAwQSITEiQRMyURRxYf/aAAwDAQACEQMRAD8A7iiIgAiIgAiKLE4prBLiB8T2QBKi19+06jjM8I0A07nmpP8A9KpAEj0CiyaM4i1rEbRqAyXu8rAeSqo7YqHJ09wPol+SN0TsdWbGi14baqh9+EiMovM5yFd4bboJh44f6hl58lKkiNrMsiAomICIiACIiACIvHOi5sgD1UVq7WNLnODWi5LiAB3JsFpO9v2lUKVJ7MPU460QHMAcxh5uJsbTlK5VtjevFY29asSw5Nb4WjQEARfuq5ZEi6GGUuT6Gwu0aVX/AE6jKmvhc13wKuF8uYTFOovD6VR7HtuC1xn9exWb2Lv5jaNapWFd1U1GwRVJe0HRzQIgjtGkJVlXsd6d+j6IRaRsH7VMNVZ/H/gPAJdYuaY1BAmTyhbpSqhzQ5pBa4AgjIgiQQrU0+iiUXHsrREUihERABERABERABERABEWv7Y2swktbUh1PNuQdJAseYMe9AGWxe0WUzDpmJtfstcxGINV/E4eXJW5xJcZJknUqViVsdIlogi0z+7KbiVsa8DI+i9ZVlocLhV2hqJzCio0OE2GZk3+AVTasi11LxKOHySWtdnMTeORHZVU6M5qvFnw5T0UeCxAeJAi5F+iVUpV7JfKLrBbVdTPC7xMFuo7fRbDTqBwBBBByIWqV237qvZWPNGpBPgdn06/VXKXorcfZtSIicQIixG9O8AweHdWIDiCAG8QbJJi3OM7aBD4JSt0hvHvPRwVPjqkkn8LWwXO7CcuvULiu82/uIxb3Nc806Z/9TXECBkXauKx23d4KmJqGpVd7Rx6gBoFxYZNzy6rBsxIfYOa9wzgQR1A9FnlNvo248Sj32XXE5wgOLTrlPlNvioalBzoD6TH8IEOLovqYAt81PSnuB6+cfopBW93P3aqjcaKLRzWz/EHANIAcJvrmLI6kWwR4uuXwsrp1VRBgH4ZbebRn1GRsosmj1lf9kH96rO7A31xGDcPZvJYBBY6XMNjFptHRa++qAQHjhJyc2YOvigEBevHLyOhTJ1yhWk1TO+7mb+Ucc0U5iu1nFUZwkAXglpvaY11W0r5h2Ntqrhaza1Jxa4a8wdHA5joeS+hd0t4BjcKyvHCT4XD+ptnR0m47rVCe4w5ce3ldGZREVhQEREAEREAEREAWe1dpCiziIkkgAZSf8LTcdg2vqGrF3Eujl2jNZbfOtem3XxGO8fQrXxVIMHX0/RKxkjIUGQrproWPp4qBcrwYy8qBjLPfb5KyGIiwBGv4SQV66rxNsM1cUCOGDNuVlVJN9MZP9Ixio5Z5ZFXZIgHmrCpiQD+YZc/VXNOqLZqVYMnIUDKACm41TUpnMFRXsCN98tFBUpyCpTX0OeVlSQYQmTRndhYzjp8J/Ey3lofl5LJrVd3K0VuH8zSPQz9VtSvT4KWqYXB/te3ibVxj2T4aDPZkXAnNx9SB5Ls23tvUsJRNWoejWj8T3aNaOfwXzFthlSq+q95vVLnOzmXOJkznBVeR+i7CndkbKdMy9lPiFjAhsHTWCbcteqrGIJIMRHUAXjMWjI5eawmCNQ8bGDiIvNxlYG6vMPx8ILg5hktNg4W14XaHKypcTRGdmUNYyBfpdsG+kHrzVbcWIiDHaIm+QzHUKwpF4BHAXADKIA0kA9eq9FV1+IOg3bAP780lFtl+2oOXob+nLyXoqxEX93PIFY91To8GALhwn35qRtYxOY1J8NucnPlKVxGUi+4vMZ6lREEGxEHMSZHabDtCgZW6+sz7/1Xpr6E9OvOO6hE2TtZIyyMQIW/fZJvO6hiPubyPZ1XEgnMPiwB5GIjnC5zSEmS08snfJZDAVTTqNqMPiaQ5vQggiZ1lWRltYk47lR9QItU3X39o4htKm94+8O8LgGuDS4NklpI/CdFta2Jp9HMcXHhhERSQEREAEREAY/aWz6Z4qrm8TmsIAJgZH33zWk0zIOVtPots3ooOcxpEkAnijKDz9FqtGhDs45dQlkPE8pUwRnKnFBozUTGgTHO46qmu/p081XdK2N2ZJrp8IEKNtQtqQTnf5K3w7ixnE4xBy76FSvxTagswgjX6KL6JomqsbPdStI0VrUFh8VSXGM05BkRUta6PcdOeqs6JMWN+uSkZVdPi9ygC4c7/Ktq1SB1jJTqN7RyS1zZJHu48nFNBF+Fx936rdFrmxMHNX2gtwi/WZAWxq2PRXLs4p9veMLK+Hh4/wBMjhGYJfYm8Xg+i5uzaQa5wq3dxAkZXte2YgfBbX9uWNZU2hAH+j7JjjH8xBdrnZzfQrXK+yKdVocPC6MwNJmP1WedWa8dpcHjcc1p8LWgOFovPKSMlZ18O2u3xVH8Qnw2gRaW2vlqse/BVabzTqAgm7TlM5EHzyUz6FVoDi1xORsSb2khFV0NutcolZQrcBvLmgBoDhBAubC8kaK0o7UIkPJ4m2EXEagzdXeGwdSn4nMv08b23nI5Hr5K/wARg/agjhIBzJDQXWziJHdRaXZKTfRZYfacAw49gASB3IUn3hoaATxTJgiYB65WN4VGK2CylTuTxOIgA3HeNDKop4trAQTDTazuVjFr9zyQ0n0Mm12StxTf6Cc7SOYj9RzUzKrHWAmP5QMx3JsrJ1QVeIUSAeH+YAWmTcWBnmFZspOpO/iQDyEyfTK3xRsI38/8NipYoDia93DGfik9hAEnsmK2sweGcw068QkTcaK0NAVSCWhoAsJ4cr31i8rEY+lxuLmslsmHNmw4gJcNdVEYomc2jZKG0S3hqUqglrxOY8h1X0pu5j3VcLRqVC0vfSa8xb8QmYXyps7DuDHA5aXPcFvzWxblbx4hmKpQXOqS1tiSXDwwzsRaMlZB7XRVljvSPpxF4CvVoMQREQAREQAWmbz4X2dUO4i4vkwRkBAA7Z+5bmtE3ydU9uA4+GJZ2MAiechJN0rHgrZjvvQL8w0qV2MY0WIJWM+4yZLv3816cBBkFzrdBdZfkf4afjM9h6rKrINufxV2xjWaytYw+Bqk/i4BzkT5gHJZunSNuKoHQIOkqY5b5aFeP0TV2z4bXPxVnUwFRrpa5pH5bDvBUtSSIt0IInzUuEe1oiO5JBJU71INjRFRqyrzhtf1yWOxVIh/E0jhOYPPmF4caR4eFx7D5qVmj02R8UvRknWVIcZ0jUyFg8TtdzYim83j/Kt6e1n1HBoYRoBqSUrzw6TGWGXs6Du6QWOIMy6PQBZZW+z8N7OmxnJoB7xf3q4WtdGV9nGft92DTJw+IDYe4lryJ8XCGloIy1Ilc4pV3tbIaTHl6ekL6Y3l3fpYyg6lVZxfzN0IcAYIOi42dgta5zHNIcDBBJkEfNZcz2s14XaNBqbT4uF5oPaWmZ4tQDGeforqjvfGbXT2DhfoPetyG69M5yfRTP3ToEQacjuR8CkU0/RbyvZodXfVswaY5ExB95lWVfeyu6SGQ0yBILhcQIkXXQXbiYQ50f8A6d9VPQ3JwrcqIyjM+6Sm3xXoTzfs5lhnNqM/i1eAkkw0PmBaCACI7KNmyRIDXgh0+IkZCdJldaw25WEBk0p7uKlr7n4RzeEUuCNWOc0+fPzS/K/Q21ezkdbYtaieNkPAguAgyM5LeWqlw21+Mw6k2RrIB9SL+ZW/Vt0H0gfZfxIENDnXjkTl5rScLus0g8Yex4MObOV+cZFOpprkja0/A9rVC4uFIcQLZJkgAxlxGfpovNhvLabpBcLQYzgWAByFzdZ3C4QMsMoA4TEi1rZ3hb19mW6dH7yXupNfDOMSTDDNiBkSZ16qI+XA0/DyZhMb9lGK9g2u1jXcbWO4QXe0aH2u0i5aDcfGFun2b/Zr91IxFcE1R+AOMkSIJdGv6ro4CLQsaRklmlJUERFYUhERABERABYbe2g04ZznC7ILTyJIEeazKxu8dPiwtUf0z6EH5KJdDR7Rz1lVeisOqhaqw1YmzekS+3b19FUK45qJjRqpPZwq5DIrbiAvfb90DARbMZr1pjRV2NQ9seRVLnv/AGVKeeiTKiwLKu1/NXu5ojGN4tWujvFj7io6zgbaC36rIbqMBxYP5Q6PIR802P7qhcn0ZviIi6pzAuR76V+LHVYERwt7kNAJXXFyXe1kY6ses+rR9Vk1f1X+mnT/AGZjWPPVXLXHmVHSbaf31V1TYDCxxlRraDGO5lTsozqVXQvLT3H0VcRcZj3ok2+gSPadDqVWcNGp9y9kfiGvu6L1r7wdbjuoU6XJO0o9idCtf2wXAnia1zeoWx1HctLqDEUGubJzKlTI2mq4XYtOoOMi7cjmR55rof2c0odVMR4Wi3Qla9h8IGtIGs+i3XcvCcLHP/NAHlP1C04W3JFOb6myIiLcYQiIgAiIgAiIgArfaFLipVG/mY4erSrhEAckbmqwTPVZPb+yTRquAHhdLmnodPLJY1i58rTo6UWmrK3ttKlpk5eiiY6LaFelVsckabyM1JGqi450VQfHYqqxiQHTReudCj4rKk1OeiRyfolIrAgT6LLbnD/yD/scfVzf0WCfWW57obLNOmajxDqkQDmGjLtOfotGmg3JMpzySibAiIuoc0Ll+/NL/wAx55tZ/wBf0XUFqH2gbOBbTqjMHhPUG49IPqs+pjugX4HUzTKTRlyH+Vc0CAYORsfqoqbFJwLm0dAmy76KYu4hxc8+6tgVUwpeSeCZjrxofiq/ioA6bKttTzSUySQGb+qpidI+i8lC5MosLPIEldE2RTLaNMEQQ0WWkbGwJrVWs0zd0A/cea6GujpYNJtmDUSTaQREWwyhERABERABERABERAEGLwTKreF7Q4fDqDoud7ew7KVdzGSQIzzBIkjroulrRN9cJwVw8f+xsnoW2MeULPqFcbNGnl5UYD70NV6MU06q3ewalG4USuU5yvo6W1F03Et5o7Gt5hUNwbf1VwMLTGUKd7oikW/3waSfIqOpiXaNPwWS9gBkFUB4SouTDgy24ODa9tSo9jXFrwGmJi2nWVui17cqhw0X9ah/wCrVsK6+FeCOXmdzYREVxUFgN9MO5+H8MmHAkATobrPollHcqJi6dnFatZzXEXsvRjz1W5b+4BjHMqhvieSHdYAg91qgqf0rjZYShKrOrjmpxujxuPdyPoq/vz/AMqkpcw2Y6q7m34Uly/R6RZjEu/IU+8O/IVkKdSMxAQtnMQO6Lf6FIsPvh/IVdbIYcRWbSaIm5J0AuT17KcHw5eayG7uwzVq+04iwMINszyAOgsr8O6UkirI1GNm37N2VToN4WDPMm5PdXiIuslRzG7CIikgIiIAIiIAIiIAIiIALVd/KfgpO5Fw9QD8ltSwW+VKcMT+V7T8vmkyK4ssxupI54BzUrGx+5nsqY5qSjyI/RciS5OqiUMyIKmpkG2R5c1E0EQQP1U4bOX6hJQHoMWuQq3heB2QMTz+qqDYEJkuSGbhutTjDjq5x98fJZdY/YLYw7Ox/wCxWQXYxqoo5U/swiInECIiANU+0Efwqf8AvP8A1WlU7aTfJbxv4T7Jg04ifQW+JWlUiMjkVzNR92dHT/Qm4YuP30U8A3E9uSgpnhtNie8dVMGlpme/VZWaCVhkXz169l6w5DTT9VTEiR5dO6ra6ba69UIARfott3RpxSceb/gB9Vqg5e9bpu5TigOpJ98fJbdKvIyah+JlERF0DCEREAEREAEREAEREAEREAFjt4qPFhqo5NLh3bf5LIqHG0eOm9v5muHqCFD6JTpnKHCbKWk4Gx8p17qBS0jPf9+9ciT5Ouui4Y/htcj4dlMBFx++6gZUtB8j9VMyQc+408lXZNEjb6X5aKQCyikG/L1CraU0exZdG97IbFCn/tCvFDg6fDTaOTQPcpl2Y8JHJfLCIikgIiIA1zfikTQDtGuv55LRaYldM3hp8WGqj+gn0v8AJcvaPcudqlUrOhpncaLumZEEX06qWmbwR+itxDgCDB15hTsPFM58spWI1UVkRkO/VSEclFTdFifPkpI4b+75oQMlZpZb/s6lw0mD+kfCVoWDZLgPzEBdEAXS0q4bMGpfSPURFsMgREQAREQAREQAREQAREQAREQByfaNPhq1Bye4f/RUbL3CyO9WGNPFVOTvGP8Al+oKxrLXXJyqpHWxu4onDgdL/FT0rWI+oVuPFl/hTsfkCfNUeywm4eX77qWncgdYVuDEwrvZ9Pjq02jVw+p9yshyxJ8I6CF6iLsnICIiACIiALfHsmlUHNjh6tK5PTdddee2QRzELkTWw4jlI9Fi1S6Nul9k7JbBFwpyZuPVW9IgWOXPkVM0cMnPoPiuezaSNM6X5Kpoj9+5UQM58/kq2kOBn99lCBmR2Ez+Mwf1D3XW+LTN1KfFXk/ytJ+XzW5rraZVA5uofkERFoM4REQAREQAREQAREQAREQAREQBqe+e7tWs5lWiOIhvC5sgEiSQRNjmfctW/wDyq7fxUqg/4u+i6qiongjJ2XwzuCo5Y3A1PyPH/FynZhX5cDvQrpiKr+Rfpb/U/wANAobFrOypu8xHvK2DYe7rqTxUeRIBgC8TaSVn0VkNPGDsqnnlJUERFoKAiIgAiIgAubbwbAq06z3Cm51Nzi5rmhz4DrweEEjPVdJRV5MamqZZjyODtHIG1m5EgdD4T6FXDMSzR7f7m/VdXVDqDTm0HyCzPSL9NH9T/Dl7XN/M3+4fVSe3ZnxN/ub9V0k4Rn5G/wBoQYKn+Rn9o+ihaSvZP9V+jXty6FqlTQw0HtJMeoWzoAi2QjtVGSctzsIiJhQiIgAiIgAiIgD/2Q=="/>
          <p:cNvSpPr>
            <a:spLocks noChangeAspect="1" noChangeArrowheads="1"/>
          </p:cNvSpPr>
          <p:nvPr/>
        </p:nvSpPr>
        <p:spPr bwMode="auto">
          <a:xfrm>
            <a:off x="73025" y="-876300"/>
            <a:ext cx="2495550" cy="1828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72" name="Picture 48" descr="http://t3.gstatic.com/images?q=tbn:ANd9GcSyNIo1Ke0JWW9Yhnw-p0RSlnI5fT-DRy6aSaPvpHd3LKFvIRin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85926" y="8143900"/>
            <a:ext cx="565250" cy="366703"/>
          </a:xfrm>
          <a:prstGeom prst="rect">
            <a:avLst/>
          </a:prstGeom>
          <a:noFill/>
        </p:spPr>
      </p:pic>
      <p:pic>
        <p:nvPicPr>
          <p:cNvPr id="1074" name="Picture 50" descr="http://t3.gstatic.com/images?q=tbn:ANd9GcSGAc5Xg8jK2i5nIxczNFkumcfDGwh6HEGcCSudEN35KcDnMHT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000240" y="8572528"/>
            <a:ext cx="594849" cy="571472"/>
          </a:xfrm>
          <a:prstGeom prst="rect">
            <a:avLst/>
          </a:prstGeom>
          <a:noFill/>
        </p:spPr>
      </p:pic>
      <p:pic>
        <p:nvPicPr>
          <p:cNvPr id="1076" name="Picture 52" descr="http://t2.gstatic.com/images?q=tbn:ANd9GcTv6o5W7JsIuLq22uCEgBbIRKbs1K3BfIIRCbkg8nDNhxvW-ZIGCA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214950" y="6500826"/>
            <a:ext cx="928694" cy="618004"/>
          </a:xfrm>
          <a:prstGeom prst="rect">
            <a:avLst/>
          </a:prstGeom>
          <a:noFill/>
        </p:spPr>
      </p:pic>
      <p:pic>
        <p:nvPicPr>
          <p:cNvPr id="1078" name="Picture 54" descr="http://t2.gstatic.com/images?q=tbn:ANd9GcTJJNe-SX3muBXzFTflXmIx7juUgeCZmxY01oVy1oBTwVjgHyEn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357826" y="7072330"/>
            <a:ext cx="750255" cy="561967"/>
          </a:xfrm>
          <a:prstGeom prst="rect">
            <a:avLst/>
          </a:prstGeom>
          <a:noFill/>
        </p:spPr>
      </p:pic>
      <p:pic>
        <p:nvPicPr>
          <p:cNvPr id="1080" name="Picture 56" descr="http://t1.gstatic.com/images?q=tbn:ANd9GcSp3jx1IiRgd1H-ccl6WM-Yx2UXolKvwcwlWOnOPtGemUnw5-Qr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286388" y="7643834"/>
            <a:ext cx="803180" cy="619118"/>
          </a:xfrm>
          <a:prstGeom prst="rect">
            <a:avLst/>
          </a:prstGeom>
          <a:noFill/>
        </p:spPr>
      </p:pic>
      <p:pic>
        <p:nvPicPr>
          <p:cNvPr id="1082" name="Picture 58" descr="http://t1.gstatic.com/images?q=tbn:ANd9GcTol4p4O4wqwZeafoCRAp3G1MADXBgkxKQthD7WWUPKaHALr1n0NQ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643578" y="8434397"/>
            <a:ext cx="489381" cy="7096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67</TotalTime>
  <Words>91</Words>
  <Application>Microsoft Office PowerPoint</Application>
  <PresentationFormat>On-screen Show (4:3)</PresentationFormat>
  <Paragraphs>34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Opulent</vt:lpstr>
      <vt:lpstr>J u d i t h s   R e s t a u r a n 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Menú</dc:title>
  <dc:creator>9192</dc:creator>
  <cp:lastModifiedBy>9192</cp:lastModifiedBy>
  <cp:revision>8</cp:revision>
  <dcterms:created xsi:type="dcterms:W3CDTF">2011-03-31T09:53:14Z</dcterms:created>
  <dcterms:modified xsi:type="dcterms:W3CDTF">2011-04-07T10:20:20Z</dcterms:modified>
</cp:coreProperties>
</file>